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4"/>
  </p:sldMasterIdLst>
  <p:notesMasterIdLst>
    <p:notesMasterId r:id="rId39"/>
  </p:notesMasterIdLst>
  <p:sldIdLst>
    <p:sldId id="288" r:id="rId5"/>
    <p:sldId id="289" r:id="rId6"/>
    <p:sldId id="277" r:id="rId7"/>
    <p:sldId id="263" r:id="rId8"/>
    <p:sldId id="264" r:id="rId9"/>
    <p:sldId id="265" r:id="rId10"/>
    <p:sldId id="266" r:id="rId11"/>
    <p:sldId id="290" r:id="rId12"/>
    <p:sldId id="291" r:id="rId13"/>
    <p:sldId id="292" r:id="rId14"/>
    <p:sldId id="301" r:id="rId15"/>
    <p:sldId id="300" r:id="rId16"/>
    <p:sldId id="293" r:id="rId17"/>
    <p:sldId id="294" r:id="rId18"/>
    <p:sldId id="295" r:id="rId19"/>
    <p:sldId id="296" r:id="rId20"/>
    <p:sldId id="297" r:id="rId21"/>
    <p:sldId id="298" r:id="rId22"/>
    <p:sldId id="273" r:id="rId23"/>
    <p:sldId id="275" r:id="rId24"/>
    <p:sldId id="299" r:id="rId25"/>
    <p:sldId id="302" r:id="rId26"/>
    <p:sldId id="303" r:id="rId27"/>
    <p:sldId id="304" r:id="rId28"/>
    <p:sldId id="305" r:id="rId29"/>
    <p:sldId id="306" r:id="rId30"/>
    <p:sldId id="307" r:id="rId31"/>
    <p:sldId id="308" r:id="rId32"/>
    <p:sldId id="311" r:id="rId33"/>
    <p:sldId id="312" r:id="rId34"/>
    <p:sldId id="313" r:id="rId35"/>
    <p:sldId id="314" r:id="rId36"/>
    <p:sldId id="309" r:id="rId37"/>
    <p:sldId id="310" r:id="rId38"/>
  </p:sldIdLst>
  <p:sldSz cx="9144000" cy="5143500" type="screen16x9"/>
  <p:notesSz cx="6858000" cy="9144000"/>
  <p:embeddedFontLst>
    <p:embeddedFont>
      <p:font typeface="Century Gothic" panose="020B0502020202020204" pitchFamily="34" charset="0"/>
      <p:regular r:id="rId40"/>
      <p:bold r:id="rId41"/>
      <p:italic r:id="rId42"/>
      <p:boldItalic r:id="rId43"/>
    </p:embeddedFont>
    <p:embeddedFont>
      <p:font typeface="Segoe UI" panose="020B0502040204020203"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5" roundtripDataSignature="AMtx7mhwFzdV1RQWT0+yRhKLCIJdYxHt+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4E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74DD14-901E-49AF-B936-7FE839D1C500}" v="37" dt="2024-11-29T03:48:43.3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245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font" Target="fonts/font8.fntdata"/><Relationship Id="rId55" Type="http://customschemas.google.com/relationships/presentationmetadata" Target="meta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font" Target="fonts/font6.fntdata"/><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5.fntdata"/><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56"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7.fntdata"/><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57"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blo Lopes" userId="a3a46c8a4e9a1c27" providerId="LiveId" clId="{3474DD14-901E-49AF-B936-7FE839D1C500}"/>
    <pc:docChg chg="undo custSel addSld delSld modSld sldOrd">
      <pc:chgData name="Pablo Lopes" userId="a3a46c8a4e9a1c27" providerId="LiveId" clId="{3474DD14-901E-49AF-B936-7FE839D1C500}" dt="2024-11-29T03:53:24.773" v="1215" actId="20577"/>
      <pc:docMkLst>
        <pc:docMk/>
      </pc:docMkLst>
      <pc:sldChg chg="mod modShow">
        <pc:chgData name="Pablo Lopes" userId="a3a46c8a4e9a1c27" providerId="LiveId" clId="{3474DD14-901E-49AF-B936-7FE839D1C500}" dt="2024-11-29T02:09:49.178" v="2" actId="729"/>
        <pc:sldMkLst>
          <pc:docMk/>
          <pc:sldMk cId="0" sldId="256"/>
        </pc:sldMkLst>
      </pc:sldChg>
      <pc:sldChg chg="mod modShow">
        <pc:chgData name="Pablo Lopes" userId="a3a46c8a4e9a1c27" providerId="LiveId" clId="{3474DD14-901E-49AF-B936-7FE839D1C500}" dt="2024-11-29T02:09:49.178" v="2" actId="729"/>
        <pc:sldMkLst>
          <pc:docMk/>
          <pc:sldMk cId="0" sldId="257"/>
        </pc:sldMkLst>
      </pc:sldChg>
      <pc:sldChg chg="del">
        <pc:chgData name="Pablo Lopes" userId="a3a46c8a4e9a1c27" providerId="LiveId" clId="{3474DD14-901E-49AF-B936-7FE839D1C500}" dt="2024-11-29T02:15:53.845" v="46" actId="2696"/>
        <pc:sldMkLst>
          <pc:docMk/>
          <pc:sldMk cId="0" sldId="262"/>
        </pc:sldMkLst>
      </pc:sldChg>
      <pc:sldChg chg="modSp mod">
        <pc:chgData name="Pablo Lopes" userId="a3a46c8a4e9a1c27" providerId="LiveId" clId="{3474DD14-901E-49AF-B936-7FE839D1C500}" dt="2024-11-29T02:19:55.125" v="243" actId="20577"/>
        <pc:sldMkLst>
          <pc:docMk/>
          <pc:sldMk cId="0" sldId="263"/>
        </pc:sldMkLst>
        <pc:spChg chg="mod">
          <ac:chgData name="Pablo Lopes" userId="a3a46c8a4e9a1c27" providerId="LiveId" clId="{3474DD14-901E-49AF-B936-7FE839D1C500}" dt="2024-11-29T02:19:55.125" v="243" actId="20577"/>
          <ac:spMkLst>
            <pc:docMk/>
            <pc:sldMk cId="0" sldId="263"/>
            <ac:spMk id="175" creationId="{00000000-0000-0000-0000-000000000000}"/>
          </ac:spMkLst>
        </pc:spChg>
      </pc:sldChg>
      <pc:sldChg chg="modSp mod">
        <pc:chgData name="Pablo Lopes" userId="a3a46c8a4e9a1c27" providerId="LiveId" clId="{3474DD14-901E-49AF-B936-7FE839D1C500}" dt="2024-11-29T02:43:07.902" v="388" actId="20577"/>
        <pc:sldMkLst>
          <pc:docMk/>
          <pc:sldMk cId="0" sldId="264"/>
        </pc:sldMkLst>
        <pc:spChg chg="mod">
          <ac:chgData name="Pablo Lopes" userId="a3a46c8a4e9a1c27" providerId="LiveId" clId="{3474DD14-901E-49AF-B936-7FE839D1C500}" dt="2024-11-29T02:43:07.902" v="388" actId="20577"/>
          <ac:spMkLst>
            <pc:docMk/>
            <pc:sldMk cId="0" sldId="264"/>
            <ac:spMk id="184" creationId="{00000000-0000-0000-0000-000000000000}"/>
          </ac:spMkLst>
        </pc:spChg>
      </pc:sldChg>
      <pc:sldChg chg="modSp mod">
        <pc:chgData name="Pablo Lopes" userId="a3a46c8a4e9a1c27" providerId="LiveId" clId="{3474DD14-901E-49AF-B936-7FE839D1C500}" dt="2024-11-29T02:45:03.170" v="435"/>
        <pc:sldMkLst>
          <pc:docMk/>
          <pc:sldMk cId="0" sldId="265"/>
        </pc:sldMkLst>
        <pc:spChg chg="mod">
          <ac:chgData name="Pablo Lopes" userId="a3a46c8a4e9a1c27" providerId="LiveId" clId="{3474DD14-901E-49AF-B936-7FE839D1C500}" dt="2024-11-29T02:45:03.170" v="435"/>
          <ac:spMkLst>
            <pc:docMk/>
            <pc:sldMk cId="0" sldId="265"/>
            <ac:spMk id="194" creationId="{00000000-0000-0000-0000-000000000000}"/>
          </ac:spMkLst>
        </pc:spChg>
        <pc:spChg chg="mod">
          <ac:chgData name="Pablo Lopes" userId="a3a46c8a4e9a1c27" providerId="LiveId" clId="{3474DD14-901E-49AF-B936-7FE839D1C500}" dt="2024-11-29T02:44:26.534" v="407" actId="20577"/>
          <ac:spMkLst>
            <pc:docMk/>
            <pc:sldMk cId="0" sldId="265"/>
            <ac:spMk id="196" creationId="{00000000-0000-0000-0000-000000000000}"/>
          </ac:spMkLst>
        </pc:spChg>
      </pc:sldChg>
      <pc:sldChg chg="addSp modSp mod">
        <pc:chgData name="Pablo Lopes" userId="a3a46c8a4e9a1c27" providerId="LiveId" clId="{3474DD14-901E-49AF-B936-7FE839D1C500}" dt="2024-11-29T02:50:23.028" v="447" actId="1076"/>
        <pc:sldMkLst>
          <pc:docMk/>
          <pc:sldMk cId="0" sldId="266"/>
        </pc:sldMkLst>
        <pc:spChg chg="mod">
          <ac:chgData name="Pablo Lopes" userId="a3a46c8a4e9a1c27" providerId="LiveId" clId="{3474DD14-901E-49AF-B936-7FE839D1C500}" dt="2024-11-29T02:50:11.379" v="442" actId="20577"/>
          <ac:spMkLst>
            <pc:docMk/>
            <pc:sldMk cId="0" sldId="266"/>
            <ac:spMk id="203" creationId="{00000000-0000-0000-0000-000000000000}"/>
          </ac:spMkLst>
        </pc:spChg>
        <pc:spChg chg="mod">
          <ac:chgData name="Pablo Lopes" userId="a3a46c8a4e9a1c27" providerId="LiveId" clId="{3474DD14-901E-49AF-B936-7FE839D1C500}" dt="2024-11-29T02:45:10.418" v="439" actId="20577"/>
          <ac:spMkLst>
            <pc:docMk/>
            <pc:sldMk cId="0" sldId="266"/>
            <ac:spMk id="204" creationId="{00000000-0000-0000-0000-000000000000}"/>
          </ac:spMkLst>
        </pc:spChg>
        <pc:picChg chg="add mod">
          <ac:chgData name="Pablo Lopes" userId="a3a46c8a4e9a1c27" providerId="LiveId" clId="{3474DD14-901E-49AF-B936-7FE839D1C500}" dt="2024-11-29T02:50:23.028" v="447" actId="1076"/>
          <ac:picMkLst>
            <pc:docMk/>
            <pc:sldMk cId="0" sldId="266"/>
            <ac:picMk id="4" creationId="{3976332B-601D-D5CA-DBD5-A6AD64BA070A}"/>
          </ac:picMkLst>
        </pc:picChg>
      </pc:sldChg>
      <pc:sldChg chg="del">
        <pc:chgData name="Pablo Lopes" userId="a3a46c8a4e9a1c27" providerId="LiveId" clId="{3474DD14-901E-49AF-B936-7FE839D1C500}" dt="2024-11-29T02:35:20.742" v="363" actId="2696"/>
        <pc:sldMkLst>
          <pc:docMk/>
          <pc:sldMk cId="0" sldId="272"/>
        </pc:sldMkLst>
      </pc:sldChg>
      <pc:sldChg chg="addSp delSp modSp mod">
        <pc:chgData name="Pablo Lopes" userId="a3a46c8a4e9a1c27" providerId="LiveId" clId="{3474DD14-901E-49AF-B936-7FE839D1C500}" dt="2024-11-29T03:23:07.893" v="816" actId="20577"/>
        <pc:sldMkLst>
          <pc:docMk/>
          <pc:sldMk cId="0" sldId="273"/>
        </pc:sldMkLst>
        <pc:spChg chg="mod">
          <ac:chgData name="Pablo Lopes" userId="a3a46c8a4e9a1c27" providerId="LiveId" clId="{3474DD14-901E-49AF-B936-7FE839D1C500}" dt="2024-11-29T03:23:07.893" v="816" actId="20577"/>
          <ac:spMkLst>
            <pc:docMk/>
            <pc:sldMk cId="0" sldId="273"/>
            <ac:spMk id="267" creationId="{00000000-0000-0000-0000-000000000000}"/>
          </ac:spMkLst>
        </pc:spChg>
        <pc:picChg chg="add del">
          <ac:chgData name="Pablo Lopes" userId="a3a46c8a4e9a1c27" providerId="LiveId" clId="{3474DD14-901E-49AF-B936-7FE839D1C500}" dt="2024-11-29T03:13:06.186" v="675" actId="22"/>
          <ac:picMkLst>
            <pc:docMk/>
            <pc:sldMk cId="0" sldId="273"/>
            <ac:picMk id="4" creationId="{48E45AAC-6009-2D40-97D6-94CB5277CE74}"/>
          </ac:picMkLst>
        </pc:picChg>
      </pc:sldChg>
      <pc:sldChg chg="del">
        <pc:chgData name="Pablo Lopes" userId="a3a46c8a4e9a1c27" providerId="LiveId" clId="{3474DD14-901E-49AF-B936-7FE839D1C500}" dt="2024-11-29T02:35:26.618" v="365" actId="47"/>
        <pc:sldMkLst>
          <pc:docMk/>
          <pc:sldMk cId="0" sldId="274"/>
        </pc:sldMkLst>
      </pc:sldChg>
      <pc:sldChg chg="modSp del mod">
        <pc:chgData name="Pablo Lopes" userId="a3a46c8a4e9a1c27" providerId="LiveId" clId="{3474DD14-901E-49AF-B936-7FE839D1C500}" dt="2024-11-29T02:12:56.677" v="45" actId="47"/>
        <pc:sldMkLst>
          <pc:docMk/>
          <pc:sldMk cId="1393734078" sldId="276"/>
        </pc:sldMkLst>
        <pc:spChg chg="mod">
          <ac:chgData name="Pablo Lopes" userId="a3a46c8a4e9a1c27" providerId="LiveId" clId="{3474DD14-901E-49AF-B936-7FE839D1C500}" dt="2024-11-29T02:12:21.445" v="42" actId="20577"/>
          <ac:spMkLst>
            <pc:docMk/>
            <pc:sldMk cId="1393734078" sldId="276"/>
            <ac:spMk id="155" creationId="{00000000-0000-0000-0000-000000000000}"/>
          </ac:spMkLst>
        </pc:spChg>
      </pc:sldChg>
      <pc:sldChg chg="modSp mod">
        <pc:chgData name="Pablo Lopes" userId="a3a46c8a4e9a1c27" providerId="LiveId" clId="{3474DD14-901E-49AF-B936-7FE839D1C500}" dt="2024-11-29T02:19:31.159" v="209" actId="20577"/>
        <pc:sldMkLst>
          <pc:docMk/>
          <pc:sldMk cId="2315204132" sldId="277"/>
        </pc:sldMkLst>
        <pc:spChg chg="mod">
          <ac:chgData name="Pablo Lopes" userId="a3a46c8a4e9a1c27" providerId="LiveId" clId="{3474DD14-901E-49AF-B936-7FE839D1C500}" dt="2024-11-29T02:19:31.159" v="209" actId="20577"/>
          <ac:spMkLst>
            <pc:docMk/>
            <pc:sldMk cId="2315204132" sldId="277"/>
            <ac:spMk id="168" creationId="{00000000-0000-0000-0000-000000000000}"/>
          </ac:spMkLst>
        </pc:spChg>
      </pc:sldChg>
      <pc:sldChg chg="mod modShow">
        <pc:chgData name="Pablo Lopes" userId="a3a46c8a4e9a1c27" providerId="LiveId" clId="{3474DD14-901E-49AF-B936-7FE839D1C500}" dt="2024-11-29T02:09:49.178" v="2" actId="729"/>
        <pc:sldMkLst>
          <pc:docMk/>
          <pc:sldMk cId="2843888819" sldId="280"/>
        </pc:sldMkLst>
      </pc:sldChg>
      <pc:sldChg chg="mod ord modShow">
        <pc:chgData name="Pablo Lopes" userId="a3a46c8a4e9a1c27" providerId="LiveId" clId="{3474DD14-901E-49AF-B936-7FE839D1C500}" dt="2024-11-29T02:09:49.178" v="2" actId="729"/>
        <pc:sldMkLst>
          <pc:docMk/>
          <pc:sldMk cId="3927404471" sldId="282"/>
        </pc:sldMkLst>
      </pc:sldChg>
      <pc:sldChg chg="mod ord modShow">
        <pc:chgData name="Pablo Lopes" userId="a3a46c8a4e9a1c27" providerId="LiveId" clId="{3474DD14-901E-49AF-B936-7FE839D1C500}" dt="2024-11-29T02:09:49.178" v="2" actId="729"/>
        <pc:sldMkLst>
          <pc:docMk/>
          <pc:sldMk cId="3346671071" sldId="283"/>
        </pc:sldMkLst>
      </pc:sldChg>
      <pc:sldChg chg="mod ord modShow">
        <pc:chgData name="Pablo Lopes" userId="a3a46c8a4e9a1c27" providerId="LiveId" clId="{3474DD14-901E-49AF-B936-7FE839D1C500}" dt="2024-11-29T02:09:49.178" v="2" actId="729"/>
        <pc:sldMkLst>
          <pc:docMk/>
          <pc:sldMk cId="779981983" sldId="284"/>
        </pc:sldMkLst>
      </pc:sldChg>
      <pc:sldChg chg="del">
        <pc:chgData name="Pablo Lopes" userId="a3a46c8a4e9a1c27" providerId="LiveId" clId="{3474DD14-901E-49AF-B936-7FE839D1C500}" dt="2024-11-29T02:35:22.520" v="364" actId="47"/>
        <pc:sldMkLst>
          <pc:docMk/>
          <pc:sldMk cId="1541066508" sldId="285"/>
        </pc:sldMkLst>
      </pc:sldChg>
      <pc:sldChg chg="mod modShow">
        <pc:chgData name="Pablo Lopes" userId="a3a46c8a4e9a1c27" providerId="LiveId" clId="{3474DD14-901E-49AF-B936-7FE839D1C500}" dt="2024-11-29T02:09:49.178" v="2" actId="729"/>
        <pc:sldMkLst>
          <pc:docMk/>
          <pc:sldMk cId="2565282861" sldId="287"/>
        </pc:sldMkLst>
      </pc:sldChg>
      <pc:sldChg chg="modSp add mod">
        <pc:chgData name="Pablo Lopes" userId="a3a46c8a4e9a1c27" providerId="LiveId" clId="{3474DD14-901E-49AF-B936-7FE839D1C500}" dt="2024-11-29T02:44:55.830" v="434" actId="20577"/>
        <pc:sldMkLst>
          <pc:docMk/>
          <pc:sldMk cId="1947317000" sldId="288"/>
        </pc:sldMkLst>
        <pc:spChg chg="mod">
          <ac:chgData name="Pablo Lopes" userId="a3a46c8a4e9a1c27" providerId="LiveId" clId="{3474DD14-901E-49AF-B936-7FE839D1C500}" dt="2024-11-29T02:44:55.830" v="434" actId="20577"/>
          <ac:spMkLst>
            <pc:docMk/>
            <pc:sldMk cId="1947317000" sldId="288"/>
            <ac:spMk id="155" creationId="{00000000-0000-0000-0000-000000000000}"/>
          </ac:spMkLst>
        </pc:spChg>
      </pc:sldChg>
      <pc:sldChg chg="add">
        <pc:chgData name="Pablo Lopes" userId="a3a46c8a4e9a1c27" providerId="LiveId" clId="{3474DD14-901E-49AF-B936-7FE839D1C500}" dt="2024-11-29T02:12:46.080" v="43"/>
        <pc:sldMkLst>
          <pc:docMk/>
          <pc:sldMk cId="242123776" sldId="289"/>
        </pc:sldMkLst>
      </pc:sldChg>
      <pc:sldChg chg="addSp delSp modSp add mod">
        <pc:chgData name="Pablo Lopes" userId="a3a46c8a4e9a1c27" providerId="LiveId" clId="{3474DD14-901E-49AF-B936-7FE839D1C500}" dt="2024-11-29T02:50:42.473" v="454" actId="1076"/>
        <pc:sldMkLst>
          <pc:docMk/>
          <pc:sldMk cId="417958593" sldId="290"/>
        </pc:sldMkLst>
        <pc:picChg chg="del">
          <ac:chgData name="Pablo Lopes" userId="a3a46c8a4e9a1c27" providerId="LiveId" clId="{3474DD14-901E-49AF-B936-7FE839D1C500}" dt="2024-11-29T02:50:28.063" v="449" actId="478"/>
          <ac:picMkLst>
            <pc:docMk/>
            <pc:sldMk cId="417958593" sldId="290"/>
            <ac:picMk id="4" creationId="{AE495393-28AC-9D72-FC37-B3FFB1A798C6}"/>
          </ac:picMkLst>
        </pc:picChg>
        <pc:picChg chg="add mod">
          <ac:chgData name="Pablo Lopes" userId="a3a46c8a4e9a1c27" providerId="LiveId" clId="{3474DD14-901E-49AF-B936-7FE839D1C500}" dt="2024-11-29T02:50:42.473" v="454" actId="1076"/>
          <ac:picMkLst>
            <pc:docMk/>
            <pc:sldMk cId="417958593" sldId="290"/>
            <ac:picMk id="6" creationId="{C14087A2-79AF-92A5-0C29-ACFC85A83A10}"/>
          </ac:picMkLst>
        </pc:picChg>
      </pc:sldChg>
      <pc:sldChg chg="addSp delSp modSp add mod">
        <pc:chgData name="Pablo Lopes" userId="a3a46c8a4e9a1c27" providerId="LiveId" clId="{3474DD14-901E-49AF-B936-7FE839D1C500}" dt="2024-11-29T02:51:05.417" v="462" actId="1076"/>
        <pc:sldMkLst>
          <pc:docMk/>
          <pc:sldMk cId="2384202665" sldId="291"/>
        </pc:sldMkLst>
        <pc:picChg chg="add mod">
          <ac:chgData name="Pablo Lopes" userId="a3a46c8a4e9a1c27" providerId="LiveId" clId="{3474DD14-901E-49AF-B936-7FE839D1C500}" dt="2024-11-29T02:51:05.417" v="462" actId="1076"/>
          <ac:picMkLst>
            <pc:docMk/>
            <pc:sldMk cId="2384202665" sldId="291"/>
            <ac:picMk id="4" creationId="{55B6044C-E499-40F4-E419-91C87A96D5B3}"/>
          </ac:picMkLst>
        </pc:picChg>
        <pc:picChg chg="del">
          <ac:chgData name="Pablo Lopes" userId="a3a46c8a4e9a1c27" providerId="LiveId" clId="{3474DD14-901E-49AF-B936-7FE839D1C500}" dt="2024-11-29T02:50:48.446" v="456" actId="478"/>
          <ac:picMkLst>
            <pc:docMk/>
            <pc:sldMk cId="2384202665" sldId="291"/>
            <ac:picMk id="6" creationId="{1F48ADF7-55D7-111D-604D-AFB5CCB8AA70}"/>
          </ac:picMkLst>
        </pc:picChg>
      </pc:sldChg>
      <pc:sldChg chg="addSp delSp modSp add mod ord">
        <pc:chgData name="Pablo Lopes" userId="a3a46c8a4e9a1c27" providerId="LiveId" clId="{3474DD14-901E-49AF-B936-7FE839D1C500}" dt="2024-11-29T03:02:17.242" v="564"/>
        <pc:sldMkLst>
          <pc:docMk/>
          <pc:sldMk cId="1625108155" sldId="292"/>
        </pc:sldMkLst>
        <pc:spChg chg="del">
          <ac:chgData name="Pablo Lopes" userId="a3a46c8a4e9a1c27" providerId="LiveId" clId="{3474DD14-901E-49AF-B936-7FE839D1C500}" dt="2024-11-29T02:55:25.114" v="493" actId="478"/>
          <ac:spMkLst>
            <pc:docMk/>
            <pc:sldMk cId="1625108155" sldId="292"/>
            <ac:spMk id="203" creationId="{E5AC42CD-32E5-6890-0718-87593B27965A}"/>
          </ac:spMkLst>
        </pc:spChg>
        <pc:spChg chg="mod">
          <ac:chgData name="Pablo Lopes" userId="a3a46c8a4e9a1c27" providerId="LiveId" clId="{3474DD14-901E-49AF-B936-7FE839D1C500}" dt="2024-11-29T02:55:30.757" v="510" actId="20577"/>
          <ac:spMkLst>
            <pc:docMk/>
            <pc:sldMk cId="1625108155" sldId="292"/>
            <ac:spMk id="204" creationId="{C53DE6DF-184F-C2C1-ECBC-436FEC8F8034}"/>
          </ac:spMkLst>
        </pc:spChg>
        <pc:picChg chg="del">
          <ac:chgData name="Pablo Lopes" userId="a3a46c8a4e9a1c27" providerId="LiveId" clId="{3474DD14-901E-49AF-B936-7FE839D1C500}" dt="2024-11-29T02:54:39.525" v="487" actId="478"/>
          <ac:picMkLst>
            <pc:docMk/>
            <pc:sldMk cId="1625108155" sldId="292"/>
            <ac:picMk id="4" creationId="{64E13399-161D-8522-DF9D-38FDA142FC34}"/>
          </ac:picMkLst>
        </pc:picChg>
        <pc:picChg chg="add del mod">
          <ac:chgData name="Pablo Lopes" userId="a3a46c8a4e9a1c27" providerId="LiveId" clId="{3474DD14-901E-49AF-B936-7FE839D1C500}" dt="2024-11-29T02:55:24.552" v="492" actId="478"/>
          <ac:picMkLst>
            <pc:docMk/>
            <pc:sldMk cId="1625108155" sldId="292"/>
            <ac:picMk id="6" creationId="{D3962C3C-A43C-8BEC-3715-161180AFE107}"/>
          </ac:picMkLst>
        </pc:picChg>
        <pc:picChg chg="add mod">
          <ac:chgData name="Pablo Lopes" userId="a3a46c8a4e9a1c27" providerId="LiveId" clId="{3474DD14-901E-49AF-B936-7FE839D1C500}" dt="2024-11-29T02:55:41.449" v="515" actId="1076"/>
          <ac:picMkLst>
            <pc:docMk/>
            <pc:sldMk cId="1625108155" sldId="292"/>
            <ac:picMk id="8" creationId="{E8A15C7C-5027-BB89-64B9-052877975330}"/>
          </ac:picMkLst>
        </pc:picChg>
      </pc:sldChg>
      <pc:sldChg chg="addSp delSp modSp add mod">
        <pc:chgData name="Pablo Lopes" userId="a3a46c8a4e9a1c27" providerId="LiveId" clId="{3474DD14-901E-49AF-B936-7FE839D1C500}" dt="2024-11-29T03:01:05.924" v="558" actId="1076"/>
        <pc:sldMkLst>
          <pc:docMk/>
          <pc:sldMk cId="4060980218" sldId="293"/>
        </pc:sldMkLst>
        <pc:spChg chg="mod">
          <ac:chgData name="Pablo Lopes" userId="a3a46c8a4e9a1c27" providerId="LiveId" clId="{3474DD14-901E-49AF-B936-7FE839D1C500}" dt="2024-11-29T03:00:59.932" v="553" actId="20577"/>
          <ac:spMkLst>
            <pc:docMk/>
            <pc:sldMk cId="4060980218" sldId="293"/>
            <ac:spMk id="204" creationId="{265923A5-23E5-C8E4-A056-5BA5BF4BD563}"/>
          </ac:spMkLst>
        </pc:spChg>
        <pc:picChg chg="add mod">
          <ac:chgData name="Pablo Lopes" userId="a3a46c8a4e9a1c27" providerId="LiveId" clId="{3474DD14-901E-49AF-B936-7FE839D1C500}" dt="2024-11-29T03:01:05.924" v="558" actId="1076"/>
          <ac:picMkLst>
            <pc:docMk/>
            <pc:sldMk cId="4060980218" sldId="293"/>
            <ac:picMk id="4" creationId="{16620428-4AEB-F049-24D6-777736669776}"/>
          </ac:picMkLst>
        </pc:picChg>
        <pc:picChg chg="del">
          <ac:chgData name="Pablo Lopes" userId="a3a46c8a4e9a1c27" providerId="LiveId" clId="{3474DD14-901E-49AF-B936-7FE839D1C500}" dt="2024-11-29T02:58:06.601" v="520" actId="478"/>
          <ac:picMkLst>
            <pc:docMk/>
            <pc:sldMk cId="4060980218" sldId="293"/>
            <ac:picMk id="8" creationId="{1C941479-8894-1728-9A41-BFB021627DCE}"/>
          </ac:picMkLst>
        </pc:picChg>
      </pc:sldChg>
      <pc:sldChg chg="addSp delSp modSp add mod">
        <pc:chgData name="Pablo Lopes" userId="a3a46c8a4e9a1c27" providerId="LiveId" clId="{3474DD14-901E-49AF-B936-7FE839D1C500}" dt="2024-11-29T03:03:08.609" v="605" actId="1076"/>
        <pc:sldMkLst>
          <pc:docMk/>
          <pc:sldMk cId="1624877978" sldId="294"/>
        </pc:sldMkLst>
        <pc:spChg chg="mod">
          <ac:chgData name="Pablo Lopes" userId="a3a46c8a4e9a1c27" providerId="LiveId" clId="{3474DD14-901E-49AF-B936-7FE839D1C500}" dt="2024-11-29T03:02:41.927" v="598" actId="20577"/>
          <ac:spMkLst>
            <pc:docMk/>
            <pc:sldMk cId="1624877978" sldId="294"/>
            <ac:spMk id="204" creationId="{033637C5-782F-2D04-7CA4-2887E51BD8B3}"/>
          </ac:spMkLst>
        </pc:spChg>
        <pc:picChg chg="del mod">
          <ac:chgData name="Pablo Lopes" userId="a3a46c8a4e9a1c27" providerId="LiveId" clId="{3474DD14-901E-49AF-B936-7FE839D1C500}" dt="2024-11-29T03:02:58.156" v="600" actId="478"/>
          <ac:picMkLst>
            <pc:docMk/>
            <pc:sldMk cId="1624877978" sldId="294"/>
            <ac:picMk id="4" creationId="{800BDCC5-7AC8-BCEB-C734-4ECB916EBCE4}"/>
          </ac:picMkLst>
        </pc:picChg>
        <pc:picChg chg="add mod">
          <ac:chgData name="Pablo Lopes" userId="a3a46c8a4e9a1c27" providerId="LiveId" clId="{3474DD14-901E-49AF-B936-7FE839D1C500}" dt="2024-11-29T03:03:08.609" v="605" actId="1076"/>
          <ac:picMkLst>
            <pc:docMk/>
            <pc:sldMk cId="1624877978" sldId="294"/>
            <ac:picMk id="6" creationId="{1FA2581E-C805-FBC3-7F99-D539354CA7AB}"/>
          </ac:picMkLst>
        </pc:picChg>
      </pc:sldChg>
      <pc:sldChg chg="new del">
        <pc:chgData name="Pablo Lopes" userId="a3a46c8a4e9a1c27" providerId="LiveId" clId="{3474DD14-901E-49AF-B936-7FE839D1C500}" dt="2024-11-29T03:02:21.472" v="565" actId="47"/>
        <pc:sldMkLst>
          <pc:docMk/>
          <pc:sldMk cId="3493848081" sldId="294"/>
        </pc:sldMkLst>
      </pc:sldChg>
      <pc:sldChg chg="addSp delSp modSp add mod">
        <pc:chgData name="Pablo Lopes" userId="a3a46c8a4e9a1c27" providerId="LiveId" clId="{3474DD14-901E-49AF-B936-7FE839D1C500}" dt="2024-11-29T03:06:08.506" v="658" actId="1076"/>
        <pc:sldMkLst>
          <pc:docMk/>
          <pc:sldMk cId="1222492366" sldId="295"/>
        </pc:sldMkLst>
        <pc:spChg chg="mod">
          <ac:chgData name="Pablo Lopes" userId="a3a46c8a4e9a1c27" providerId="LiveId" clId="{3474DD14-901E-49AF-B936-7FE839D1C500}" dt="2024-11-29T03:05:06.209" v="652" actId="20577"/>
          <ac:spMkLst>
            <pc:docMk/>
            <pc:sldMk cId="1222492366" sldId="295"/>
            <ac:spMk id="204" creationId="{7CC68E6B-41CD-2DEF-1E71-A6006228896C}"/>
          </ac:spMkLst>
        </pc:spChg>
        <pc:picChg chg="add mod">
          <ac:chgData name="Pablo Lopes" userId="a3a46c8a4e9a1c27" providerId="LiveId" clId="{3474DD14-901E-49AF-B936-7FE839D1C500}" dt="2024-11-29T03:06:08.506" v="658" actId="1076"/>
          <ac:picMkLst>
            <pc:docMk/>
            <pc:sldMk cId="1222492366" sldId="295"/>
            <ac:picMk id="4" creationId="{B73E764B-3266-7E2B-D07D-F06260FBD026}"/>
          </ac:picMkLst>
        </pc:picChg>
        <pc:picChg chg="del">
          <ac:chgData name="Pablo Lopes" userId="a3a46c8a4e9a1c27" providerId="LiveId" clId="{3474DD14-901E-49AF-B936-7FE839D1C500}" dt="2024-11-29T03:06:03.148" v="653" actId="478"/>
          <ac:picMkLst>
            <pc:docMk/>
            <pc:sldMk cId="1222492366" sldId="295"/>
            <ac:picMk id="6" creationId="{AF744F67-6E1A-E38E-2CB7-971B684F3B40}"/>
          </ac:picMkLst>
        </pc:picChg>
      </pc:sldChg>
      <pc:sldChg chg="delSp modSp add mod">
        <pc:chgData name="Pablo Lopes" userId="a3a46c8a4e9a1c27" providerId="LiveId" clId="{3474DD14-901E-49AF-B936-7FE839D1C500}" dt="2024-11-29T03:06:24.825" v="664" actId="1076"/>
        <pc:sldMkLst>
          <pc:docMk/>
          <pc:sldMk cId="3839359062" sldId="296"/>
        </pc:sldMkLst>
        <pc:spChg chg="del">
          <ac:chgData name="Pablo Lopes" userId="a3a46c8a4e9a1c27" providerId="LiveId" clId="{3474DD14-901E-49AF-B936-7FE839D1C500}" dt="2024-11-29T03:06:22.515" v="663" actId="478"/>
          <ac:spMkLst>
            <pc:docMk/>
            <pc:sldMk cId="3839359062" sldId="296"/>
            <ac:spMk id="204" creationId="{EB899037-B41D-A7CD-0ED6-6271A8768F5D}"/>
          </ac:spMkLst>
        </pc:spChg>
        <pc:picChg chg="mod">
          <ac:chgData name="Pablo Lopes" userId="a3a46c8a4e9a1c27" providerId="LiveId" clId="{3474DD14-901E-49AF-B936-7FE839D1C500}" dt="2024-11-29T03:06:24.825" v="664" actId="1076"/>
          <ac:picMkLst>
            <pc:docMk/>
            <pc:sldMk cId="3839359062" sldId="296"/>
            <ac:picMk id="4" creationId="{B51D9A84-56BD-35A3-7FED-2A03BAACBFAD}"/>
          </ac:picMkLst>
        </pc:picChg>
      </pc:sldChg>
      <pc:sldChg chg="addSp delSp modSp add mod ord modAnim">
        <pc:chgData name="Pablo Lopes" userId="a3a46c8a4e9a1c27" providerId="LiveId" clId="{3474DD14-901E-49AF-B936-7FE839D1C500}" dt="2024-11-29T03:09:29.904" v="672" actId="1076"/>
        <pc:sldMkLst>
          <pc:docMk/>
          <pc:sldMk cId="1844055279" sldId="297"/>
        </pc:sldMkLst>
        <pc:picChg chg="add mod">
          <ac:chgData name="Pablo Lopes" userId="a3a46c8a4e9a1c27" providerId="LiveId" clId="{3474DD14-901E-49AF-B936-7FE839D1C500}" dt="2024-11-29T03:09:29.904" v="672" actId="1076"/>
          <ac:picMkLst>
            <pc:docMk/>
            <pc:sldMk cId="1844055279" sldId="297"/>
            <ac:picMk id="2" creationId="{5AFBF17B-641C-4839-D00F-F4CB4DA1832D}"/>
          </ac:picMkLst>
        </pc:picChg>
        <pc:picChg chg="del">
          <ac:chgData name="Pablo Lopes" userId="a3a46c8a4e9a1c27" providerId="LiveId" clId="{3474DD14-901E-49AF-B936-7FE839D1C500}" dt="2024-11-29T03:09:09.663" v="668" actId="478"/>
          <ac:picMkLst>
            <pc:docMk/>
            <pc:sldMk cId="1844055279" sldId="297"/>
            <ac:picMk id="4" creationId="{5284ED87-C680-E1F3-B947-6E739F6C1660}"/>
          </ac:picMkLst>
        </pc:picChg>
      </pc:sldChg>
      <pc:sldChg chg="addSp delSp modSp add mod delAnim">
        <pc:chgData name="Pablo Lopes" userId="a3a46c8a4e9a1c27" providerId="LiveId" clId="{3474DD14-901E-49AF-B936-7FE839D1C500}" dt="2024-11-29T03:14:02.546" v="716" actId="1076"/>
        <pc:sldMkLst>
          <pc:docMk/>
          <pc:sldMk cId="3745017927" sldId="298"/>
        </pc:sldMkLst>
        <pc:spChg chg="mod">
          <ac:chgData name="Pablo Lopes" userId="a3a46c8a4e9a1c27" providerId="LiveId" clId="{3474DD14-901E-49AF-B936-7FE839D1C500}" dt="2024-11-29T03:13:28.863" v="711" actId="20577"/>
          <ac:spMkLst>
            <pc:docMk/>
            <pc:sldMk cId="3745017927" sldId="298"/>
            <ac:spMk id="204" creationId="{D0CC780A-6BCC-BDEF-1DD2-D9304067FA56}"/>
          </ac:spMkLst>
        </pc:spChg>
        <pc:picChg chg="del">
          <ac:chgData name="Pablo Lopes" userId="a3a46c8a4e9a1c27" providerId="LiveId" clId="{3474DD14-901E-49AF-B936-7FE839D1C500}" dt="2024-11-29T03:13:13.036" v="677" actId="478"/>
          <ac:picMkLst>
            <pc:docMk/>
            <pc:sldMk cId="3745017927" sldId="298"/>
            <ac:picMk id="2" creationId="{5AFBF17B-641C-4839-D00F-F4CB4DA1832D}"/>
          </ac:picMkLst>
        </pc:picChg>
        <pc:picChg chg="add del">
          <ac:chgData name="Pablo Lopes" userId="a3a46c8a4e9a1c27" providerId="LiveId" clId="{3474DD14-901E-49AF-B936-7FE839D1C500}" dt="2024-11-29T03:13:16.719" v="679" actId="478"/>
          <ac:picMkLst>
            <pc:docMk/>
            <pc:sldMk cId="3745017927" sldId="298"/>
            <ac:picMk id="6" creationId="{B9192829-AC67-4C65-5912-2AB16EE5434C}"/>
          </ac:picMkLst>
        </pc:picChg>
        <pc:picChg chg="add mod">
          <ac:chgData name="Pablo Lopes" userId="a3a46c8a4e9a1c27" providerId="LiveId" clId="{3474DD14-901E-49AF-B936-7FE839D1C500}" dt="2024-11-29T03:14:02.546" v="716" actId="1076"/>
          <ac:picMkLst>
            <pc:docMk/>
            <pc:sldMk cId="3745017927" sldId="298"/>
            <ac:picMk id="8" creationId="{00E488CF-5025-8767-1895-34EFEEBE9E3C}"/>
          </ac:picMkLst>
        </pc:picChg>
      </pc:sldChg>
      <pc:sldChg chg="modSp add mod ord">
        <pc:chgData name="Pablo Lopes" userId="a3a46c8a4e9a1c27" providerId="LiveId" clId="{3474DD14-901E-49AF-B936-7FE839D1C500}" dt="2024-11-29T03:24:35.250" v="833" actId="20577"/>
        <pc:sldMkLst>
          <pc:docMk/>
          <pc:sldMk cId="2284568016" sldId="299"/>
        </pc:sldMkLst>
        <pc:spChg chg="mod">
          <ac:chgData name="Pablo Lopes" userId="a3a46c8a4e9a1c27" providerId="LiveId" clId="{3474DD14-901E-49AF-B936-7FE839D1C500}" dt="2024-11-29T03:24:35.250" v="833" actId="20577"/>
          <ac:spMkLst>
            <pc:docMk/>
            <pc:sldMk cId="2284568016" sldId="299"/>
            <ac:spMk id="196" creationId="{1E92EC0D-D575-4FFC-EFC8-8FAC13D806A0}"/>
          </ac:spMkLst>
        </pc:spChg>
      </pc:sldChg>
      <pc:sldChg chg="addSp delSp modSp add mod ord">
        <pc:chgData name="Pablo Lopes" userId="a3a46c8a4e9a1c27" providerId="LiveId" clId="{3474DD14-901E-49AF-B936-7FE839D1C500}" dt="2024-11-29T03:22:51.081" v="813" actId="20577"/>
        <pc:sldMkLst>
          <pc:docMk/>
          <pc:sldMk cId="3096432471" sldId="300"/>
        </pc:sldMkLst>
        <pc:spChg chg="mod">
          <ac:chgData name="Pablo Lopes" userId="a3a46c8a4e9a1c27" providerId="LiveId" clId="{3474DD14-901E-49AF-B936-7FE839D1C500}" dt="2024-11-29T03:22:51.081" v="813" actId="20577"/>
          <ac:spMkLst>
            <pc:docMk/>
            <pc:sldMk cId="3096432471" sldId="300"/>
            <ac:spMk id="204" creationId="{8ED3DEE8-5D91-4A3C-0396-D3CD25DB62FC}"/>
          </ac:spMkLst>
        </pc:spChg>
        <pc:picChg chg="del">
          <ac:chgData name="Pablo Lopes" userId="a3a46c8a4e9a1c27" providerId="LiveId" clId="{3474DD14-901E-49AF-B936-7FE839D1C500}" dt="2024-11-29T03:22:40.717" v="799" actId="478"/>
          <ac:picMkLst>
            <pc:docMk/>
            <pc:sldMk cId="3096432471" sldId="300"/>
            <ac:picMk id="4" creationId="{0BF80C49-CAE7-6220-5FD6-260316C8B7E9}"/>
          </ac:picMkLst>
        </pc:picChg>
        <pc:picChg chg="add mod">
          <ac:chgData name="Pablo Lopes" userId="a3a46c8a4e9a1c27" providerId="LiveId" clId="{3474DD14-901E-49AF-B936-7FE839D1C500}" dt="2024-11-29T03:22:45.263" v="804" actId="1076"/>
          <ac:picMkLst>
            <pc:docMk/>
            <pc:sldMk cId="3096432471" sldId="300"/>
            <ac:picMk id="6" creationId="{F4E9E25E-7B85-213F-BB50-D0B330D85FE3}"/>
          </ac:picMkLst>
        </pc:picChg>
      </pc:sldChg>
      <pc:sldChg chg="addSp delSp modSp add mod ord">
        <pc:chgData name="Pablo Lopes" userId="a3a46c8a4e9a1c27" providerId="LiveId" clId="{3474DD14-901E-49AF-B936-7FE839D1C500}" dt="2024-11-29T03:20:18.767" v="763"/>
        <pc:sldMkLst>
          <pc:docMk/>
          <pc:sldMk cId="4289751847" sldId="301"/>
        </pc:sldMkLst>
        <pc:picChg chg="del">
          <ac:chgData name="Pablo Lopes" userId="a3a46c8a4e9a1c27" providerId="LiveId" clId="{3474DD14-901E-49AF-B936-7FE839D1C500}" dt="2024-11-29T03:17:46.093" v="747" actId="478"/>
          <ac:picMkLst>
            <pc:docMk/>
            <pc:sldMk cId="4289751847" sldId="301"/>
            <ac:picMk id="4" creationId="{AB2EFD59-BF00-2F71-BA07-B21B75D61F41}"/>
          </ac:picMkLst>
        </pc:picChg>
        <pc:picChg chg="add del mod">
          <ac:chgData name="Pablo Lopes" userId="a3a46c8a4e9a1c27" providerId="LiveId" clId="{3474DD14-901E-49AF-B936-7FE839D1C500}" dt="2024-11-29T03:18:22.677" v="753" actId="478"/>
          <ac:picMkLst>
            <pc:docMk/>
            <pc:sldMk cId="4289751847" sldId="301"/>
            <ac:picMk id="6" creationId="{1CFD3FCF-2D67-4300-D0D5-E843710A9C79}"/>
          </ac:picMkLst>
        </pc:picChg>
        <pc:picChg chg="add mod modCrop">
          <ac:chgData name="Pablo Lopes" userId="a3a46c8a4e9a1c27" providerId="LiveId" clId="{3474DD14-901E-49AF-B936-7FE839D1C500}" dt="2024-11-29T03:18:39.680" v="761" actId="1076"/>
          <ac:picMkLst>
            <pc:docMk/>
            <pc:sldMk cId="4289751847" sldId="301"/>
            <ac:picMk id="8" creationId="{CF26DD0B-D0C6-7458-751B-BB9BDD1DF3C5}"/>
          </ac:picMkLst>
        </pc:picChg>
      </pc:sldChg>
      <pc:sldChg chg="addSp delSp modSp add mod ord">
        <pc:chgData name="Pablo Lopes" userId="a3a46c8a4e9a1c27" providerId="LiveId" clId="{3474DD14-901E-49AF-B936-7FE839D1C500}" dt="2024-11-29T03:36:43.334" v="876" actId="1076"/>
        <pc:sldMkLst>
          <pc:docMk/>
          <pc:sldMk cId="931934581" sldId="302"/>
        </pc:sldMkLst>
        <pc:spChg chg="mod">
          <ac:chgData name="Pablo Lopes" userId="a3a46c8a4e9a1c27" providerId="LiveId" clId="{3474DD14-901E-49AF-B936-7FE839D1C500}" dt="2024-11-29T03:36:36.190" v="870" actId="20577"/>
          <ac:spMkLst>
            <pc:docMk/>
            <pc:sldMk cId="931934581" sldId="302"/>
            <ac:spMk id="204" creationId="{3C37B7FB-F685-5605-9589-72FA0A456B45}"/>
          </ac:spMkLst>
        </pc:spChg>
        <pc:picChg chg="del">
          <ac:chgData name="Pablo Lopes" userId="a3a46c8a4e9a1c27" providerId="LiveId" clId="{3474DD14-901E-49AF-B936-7FE839D1C500}" dt="2024-11-29T03:36:38.839" v="871" actId="478"/>
          <ac:picMkLst>
            <pc:docMk/>
            <pc:sldMk cId="931934581" sldId="302"/>
            <ac:picMk id="4" creationId="{C09A0761-6C18-D140-7D45-6EAA25C95996}"/>
          </ac:picMkLst>
        </pc:picChg>
        <pc:picChg chg="add mod">
          <ac:chgData name="Pablo Lopes" userId="a3a46c8a4e9a1c27" providerId="LiveId" clId="{3474DD14-901E-49AF-B936-7FE839D1C500}" dt="2024-11-29T03:36:43.334" v="876" actId="1076"/>
          <ac:picMkLst>
            <pc:docMk/>
            <pc:sldMk cId="931934581" sldId="302"/>
            <ac:picMk id="6" creationId="{B65B53E1-ABB3-F330-8EEB-5D66EF9809B7}"/>
          </ac:picMkLst>
        </pc:picChg>
      </pc:sldChg>
      <pc:sldChg chg="addSp delSp modSp add mod modNotesTx">
        <pc:chgData name="Pablo Lopes" userId="a3a46c8a4e9a1c27" providerId="LiveId" clId="{3474DD14-901E-49AF-B936-7FE839D1C500}" dt="2024-11-29T03:38:22.182" v="890" actId="20577"/>
        <pc:sldMkLst>
          <pc:docMk/>
          <pc:sldMk cId="1062508151" sldId="303"/>
        </pc:sldMkLst>
        <pc:picChg chg="add mod">
          <ac:chgData name="Pablo Lopes" userId="a3a46c8a4e9a1c27" providerId="LiveId" clId="{3474DD14-901E-49AF-B936-7FE839D1C500}" dt="2024-11-29T03:38:17.851" v="883" actId="1076"/>
          <ac:picMkLst>
            <pc:docMk/>
            <pc:sldMk cId="1062508151" sldId="303"/>
            <ac:picMk id="4" creationId="{574740B2-A49F-9637-7949-B6F2E3E02E18}"/>
          </ac:picMkLst>
        </pc:picChg>
        <pc:picChg chg="del">
          <ac:chgData name="Pablo Lopes" userId="a3a46c8a4e9a1c27" providerId="LiveId" clId="{3474DD14-901E-49AF-B936-7FE839D1C500}" dt="2024-11-29T03:38:13.205" v="878" actId="478"/>
          <ac:picMkLst>
            <pc:docMk/>
            <pc:sldMk cId="1062508151" sldId="303"/>
            <ac:picMk id="6" creationId="{05ACD5E0-6071-5CE9-73A6-FFB1A53D23DC}"/>
          </ac:picMkLst>
        </pc:picChg>
      </pc:sldChg>
      <pc:sldChg chg="addSp delSp modSp add mod">
        <pc:chgData name="Pablo Lopes" userId="a3a46c8a4e9a1c27" providerId="LiveId" clId="{3474DD14-901E-49AF-B936-7FE839D1C500}" dt="2024-11-29T03:39:14.956" v="897" actId="1076"/>
        <pc:sldMkLst>
          <pc:docMk/>
          <pc:sldMk cId="2593402515" sldId="304"/>
        </pc:sldMkLst>
        <pc:picChg chg="del">
          <ac:chgData name="Pablo Lopes" userId="a3a46c8a4e9a1c27" providerId="LiveId" clId="{3474DD14-901E-49AF-B936-7FE839D1C500}" dt="2024-11-29T03:39:10.148" v="892" actId="478"/>
          <ac:picMkLst>
            <pc:docMk/>
            <pc:sldMk cId="2593402515" sldId="304"/>
            <ac:picMk id="4" creationId="{058E5ABE-8F78-45A4-7B87-2F0C0EE1DFEA}"/>
          </ac:picMkLst>
        </pc:picChg>
        <pc:picChg chg="add mod">
          <ac:chgData name="Pablo Lopes" userId="a3a46c8a4e9a1c27" providerId="LiveId" clId="{3474DD14-901E-49AF-B936-7FE839D1C500}" dt="2024-11-29T03:39:14.956" v="897" actId="1076"/>
          <ac:picMkLst>
            <pc:docMk/>
            <pc:sldMk cId="2593402515" sldId="304"/>
            <ac:picMk id="6" creationId="{191461B1-62D8-E8D5-C645-D1DBF2DF00B9}"/>
          </ac:picMkLst>
        </pc:picChg>
      </pc:sldChg>
      <pc:sldChg chg="addSp delSp modSp add mod">
        <pc:chgData name="Pablo Lopes" userId="a3a46c8a4e9a1c27" providerId="LiveId" clId="{3474DD14-901E-49AF-B936-7FE839D1C500}" dt="2024-11-29T03:39:27.916" v="904" actId="1076"/>
        <pc:sldMkLst>
          <pc:docMk/>
          <pc:sldMk cId="3968854935" sldId="305"/>
        </pc:sldMkLst>
        <pc:picChg chg="add mod">
          <ac:chgData name="Pablo Lopes" userId="a3a46c8a4e9a1c27" providerId="LiveId" clId="{3474DD14-901E-49AF-B936-7FE839D1C500}" dt="2024-11-29T03:39:27.916" v="904" actId="1076"/>
          <ac:picMkLst>
            <pc:docMk/>
            <pc:sldMk cId="3968854935" sldId="305"/>
            <ac:picMk id="4" creationId="{92753C6E-C065-FEF4-7588-3DF38CDC5DB3}"/>
          </ac:picMkLst>
        </pc:picChg>
        <pc:picChg chg="del">
          <ac:chgData name="Pablo Lopes" userId="a3a46c8a4e9a1c27" providerId="LiveId" clId="{3474DD14-901E-49AF-B936-7FE839D1C500}" dt="2024-11-29T03:39:22.939" v="899" actId="478"/>
          <ac:picMkLst>
            <pc:docMk/>
            <pc:sldMk cId="3968854935" sldId="305"/>
            <ac:picMk id="6" creationId="{3075B3CD-F299-641B-66D8-11F32455D339}"/>
          </ac:picMkLst>
        </pc:picChg>
      </pc:sldChg>
      <pc:sldChg chg="addSp delSp modSp add mod">
        <pc:chgData name="Pablo Lopes" userId="a3a46c8a4e9a1c27" providerId="LiveId" clId="{3474DD14-901E-49AF-B936-7FE839D1C500}" dt="2024-11-29T03:41:08.551" v="914" actId="14100"/>
        <pc:sldMkLst>
          <pc:docMk/>
          <pc:sldMk cId="3834321222" sldId="306"/>
        </pc:sldMkLst>
        <pc:picChg chg="del">
          <ac:chgData name="Pablo Lopes" userId="a3a46c8a4e9a1c27" providerId="LiveId" clId="{3474DD14-901E-49AF-B936-7FE839D1C500}" dt="2024-11-29T03:40:55.253" v="908" actId="478"/>
          <ac:picMkLst>
            <pc:docMk/>
            <pc:sldMk cId="3834321222" sldId="306"/>
            <ac:picMk id="4" creationId="{62790B0E-362F-34D0-AF73-B195C3CDED73}"/>
          </ac:picMkLst>
        </pc:picChg>
        <pc:picChg chg="add mod">
          <ac:chgData name="Pablo Lopes" userId="a3a46c8a4e9a1c27" providerId="LiveId" clId="{3474DD14-901E-49AF-B936-7FE839D1C500}" dt="2024-11-29T03:41:08.551" v="914" actId="14100"/>
          <ac:picMkLst>
            <pc:docMk/>
            <pc:sldMk cId="3834321222" sldId="306"/>
            <ac:picMk id="6" creationId="{A4384708-B2B8-44D7-EF3C-B4D43F303BB3}"/>
          </ac:picMkLst>
        </pc:picChg>
      </pc:sldChg>
      <pc:sldChg chg="addSp delSp modSp add mod">
        <pc:chgData name="Pablo Lopes" userId="a3a46c8a4e9a1c27" providerId="LiveId" clId="{3474DD14-901E-49AF-B936-7FE839D1C500}" dt="2024-11-29T03:41:23.791" v="919" actId="1076"/>
        <pc:sldMkLst>
          <pc:docMk/>
          <pc:sldMk cId="1708233554" sldId="307"/>
        </pc:sldMkLst>
        <pc:picChg chg="del">
          <ac:chgData name="Pablo Lopes" userId="a3a46c8a4e9a1c27" providerId="LiveId" clId="{3474DD14-901E-49AF-B936-7FE839D1C500}" dt="2024-11-29T03:40:41.740" v="907" actId="478"/>
          <ac:picMkLst>
            <pc:docMk/>
            <pc:sldMk cId="1708233554" sldId="307"/>
            <ac:picMk id="4" creationId="{83CC9162-9203-5A69-FEB2-DE60EBCF3E81}"/>
          </ac:picMkLst>
        </pc:picChg>
        <pc:picChg chg="add mod">
          <ac:chgData name="Pablo Lopes" userId="a3a46c8a4e9a1c27" providerId="LiveId" clId="{3474DD14-901E-49AF-B936-7FE839D1C500}" dt="2024-11-29T03:41:23.791" v="919" actId="1076"/>
          <ac:picMkLst>
            <pc:docMk/>
            <pc:sldMk cId="1708233554" sldId="307"/>
            <ac:picMk id="6" creationId="{85A73304-A59A-CF22-5D72-CBCA4A789B86}"/>
          </ac:picMkLst>
        </pc:picChg>
      </pc:sldChg>
      <pc:sldChg chg="addSp delSp modSp add mod">
        <pc:chgData name="Pablo Lopes" userId="a3a46c8a4e9a1c27" providerId="LiveId" clId="{3474DD14-901E-49AF-B936-7FE839D1C500}" dt="2024-11-29T03:46:10.281" v="929" actId="1076"/>
        <pc:sldMkLst>
          <pc:docMk/>
          <pc:sldMk cId="3227181919" sldId="308"/>
        </pc:sldMkLst>
        <pc:spChg chg="mod">
          <ac:chgData name="Pablo Lopes" userId="a3a46c8a4e9a1c27" providerId="LiveId" clId="{3474DD14-901E-49AF-B936-7FE839D1C500}" dt="2024-11-29T03:45:32.411" v="921"/>
          <ac:spMkLst>
            <pc:docMk/>
            <pc:sldMk cId="3227181919" sldId="308"/>
            <ac:spMk id="204" creationId="{7A1C5243-8937-8763-A51D-0908765E2474}"/>
          </ac:spMkLst>
        </pc:spChg>
        <pc:picChg chg="add mod">
          <ac:chgData name="Pablo Lopes" userId="a3a46c8a4e9a1c27" providerId="LiveId" clId="{3474DD14-901E-49AF-B936-7FE839D1C500}" dt="2024-11-29T03:46:10.281" v="929" actId="1076"/>
          <ac:picMkLst>
            <pc:docMk/>
            <pc:sldMk cId="3227181919" sldId="308"/>
            <ac:picMk id="4" creationId="{76B0DA69-3BF4-48AA-F2CB-6B1BD3A27A3A}"/>
          </ac:picMkLst>
        </pc:picChg>
        <pc:picChg chg="del">
          <ac:chgData name="Pablo Lopes" userId="a3a46c8a4e9a1c27" providerId="LiveId" clId="{3474DD14-901E-49AF-B936-7FE839D1C500}" dt="2024-11-29T03:45:34.278" v="922" actId="478"/>
          <ac:picMkLst>
            <pc:docMk/>
            <pc:sldMk cId="3227181919" sldId="308"/>
            <ac:picMk id="6" creationId="{68CCE63D-BF96-E34D-6364-F92094777406}"/>
          </ac:picMkLst>
        </pc:picChg>
      </pc:sldChg>
      <pc:sldChg chg="add del ord setBg">
        <pc:chgData name="Pablo Lopes" userId="a3a46c8a4e9a1c27" providerId="LiveId" clId="{3474DD14-901E-49AF-B936-7FE839D1C500}" dt="2024-11-29T03:46:25.103" v="934"/>
        <pc:sldMkLst>
          <pc:docMk/>
          <pc:sldMk cId="2378804222" sldId="309"/>
        </pc:sldMkLst>
      </pc:sldChg>
      <pc:sldChg chg="modSp add mod ord">
        <pc:chgData name="Pablo Lopes" userId="a3a46c8a4e9a1c27" providerId="LiveId" clId="{3474DD14-901E-49AF-B936-7FE839D1C500}" dt="2024-11-29T03:47:37.830" v="962" actId="5793"/>
        <pc:sldMkLst>
          <pc:docMk/>
          <pc:sldMk cId="3911128290" sldId="309"/>
        </pc:sldMkLst>
        <pc:spChg chg="mod">
          <ac:chgData name="Pablo Lopes" userId="a3a46c8a4e9a1c27" providerId="LiveId" clId="{3474DD14-901E-49AF-B936-7FE839D1C500}" dt="2024-11-29T03:47:37.830" v="962" actId="5793"/>
          <ac:spMkLst>
            <pc:docMk/>
            <pc:sldMk cId="3911128290" sldId="309"/>
            <ac:spMk id="267" creationId="{18F77708-BCF4-F8B4-1139-321763E1BD74}"/>
          </ac:spMkLst>
        </pc:spChg>
      </pc:sldChg>
      <pc:sldChg chg="add del ord setBg">
        <pc:chgData name="Pablo Lopes" userId="a3a46c8a4e9a1c27" providerId="LiveId" clId="{3474DD14-901E-49AF-B936-7FE839D1C500}" dt="2024-11-29T03:46:25.103" v="934"/>
        <pc:sldMkLst>
          <pc:docMk/>
          <pc:sldMk cId="1458233273" sldId="310"/>
        </pc:sldMkLst>
      </pc:sldChg>
      <pc:sldChg chg="add ord replId">
        <pc:chgData name="Pablo Lopes" userId="a3a46c8a4e9a1c27" providerId="LiveId" clId="{3474DD14-901E-49AF-B936-7FE839D1C500}" dt="2024-11-29T03:46:34.868" v="937"/>
        <pc:sldMkLst>
          <pc:docMk/>
          <pc:sldMk cId="3679050182" sldId="310"/>
        </pc:sldMkLst>
      </pc:sldChg>
      <pc:sldChg chg="addSp delSp modSp add mod">
        <pc:chgData name="Pablo Lopes" userId="a3a46c8a4e9a1c27" providerId="LiveId" clId="{3474DD14-901E-49AF-B936-7FE839D1C500}" dt="2024-11-29T03:48:21.322" v="1024" actId="1076"/>
        <pc:sldMkLst>
          <pc:docMk/>
          <pc:sldMk cId="3662475479" sldId="311"/>
        </pc:sldMkLst>
        <pc:spChg chg="mod">
          <ac:chgData name="Pablo Lopes" userId="a3a46c8a4e9a1c27" providerId="LiveId" clId="{3474DD14-901E-49AF-B936-7FE839D1C500}" dt="2024-11-29T03:48:02.491" v="1020" actId="20577"/>
          <ac:spMkLst>
            <pc:docMk/>
            <pc:sldMk cId="3662475479" sldId="311"/>
            <ac:spMk id="204" creationId="{362F0198-FB5B-2B56-8113-9FC8472A431A}"/>
          </ac:spMkLst>
        </pc:spChg>
        <pc:picChg chg="add mod">
          <ac:chgData name="Pablo Lopes" userId="a3a46c8a4e9a1c27" providerId="LiveId" clId="{3474DD14-901E-49AF-B936-7FE839D1C500}" dt="2024-11-29T03:48:21.322" v="1024" actId="1076"/>
          <ac:picMkLst>
            <pc:docMk/>
            <pc:sldMk cId="3662475479" sldId="311"/>
            <ac:picMk id="2" creationId="{1E5E00EA-B944-D477-5481-EA1A26FE778A}"/>
          </ac:picMkLst>
        </pc:picChg>
        <pc:picChg chg="del">
          <ac:chgData name="Pablo Lopes" userId="a3a46c8a4e9a1c27" providerId="LiveId" clId="{3474DD14-901E-49AF-B936-7FE839D1C500}" dt="2024-11-29T03:48:04.545" v="1021" actId="478"/>
          <ac:picMkLst>
            <pc:docMk/>
            <pc:sldMk cId="3662475479" sldId="311"/>
            <ac:picMk id="4" creationId="{664E1BCF-F627-0F78-4B29-A6D89D109E9A}"/>
          </ac:picMkLst>
        </pc:picChg>
      </pc:sldChg>
      <pc:sldChg chg="addSp delSp modSp add mod modAnim">
        <pc:chgData name="Pablo Lopes" userId="a3a46c8a4e9a1c27" providerId="LiveId" clId="{3474DD14-901E-49AF-B936-7FE839D1C500}" dt="2024-11-29T03:48:39.959" v="1030" actId="1076"/>
        <pc:sldMkLst>
          <pc:docMk/>
          <pc:sldMk cId="1282035524" sldId="312"/>
        </pc:sldMkLst>
        <pc:picChg chg="del">
          <ac:chgData name="Pablo Lopes" userId="a3a46c8a4e9a1c27" providerId="LiveId" clId="{3474DD14-901E-49AF-B936-7FE839D1C500}" dt="2024-11-29T03:48:25.036" v="1026" actId="478"/>
          <ac:picMkLst>
            <pc:docMk/>
            <pc:sldMk cId="1282035524" sldId="312"/>
            <ac:picMk id="2" creationId="{F2D285F6-C321-A50A-0D4C-D1785AF9D81D}"/>
          </ac:picMkLst>
        </pc:picChg>
        <pc:picChg chg="add mod">
          <ac:chgData name="Pablo Lopes" userId="a3a46c8a4e9a1c27" providerId="LiveId" clId="{3474DD14-901E-49AF-B936-7FE839D1C500}" dt="2024-11-29T03:48:39.959" v="1030" actId="1076"/>
          <ac:picMkLst>
            <pc:docMk/>
            <pc:sldMk cId="1282035524" sldId="312"/>
            <ac:picMk id="4" creationId="{5DC9D3C1-06B0-E09D-C33E-3AFF0C62249D}"/>
          </ac:picMkLst>
        </pc:picChg>
      </pc:sldChg>
      <pc:sldChg chg="delSp modSp add mod delAnim">
        <pc:chgData name="Pablo Lopes" userId="a3a46c8a4e9a1c27" providerId="LiveId" clId="{3474DD14-901E-49AF-B936-7FE839D1C500}" dt="2024-11-29T03:50:03.910" v="1184" actId="20577"/>
        <pc:sldMkLst>
          <pc:docMk/>
          <pc:sldMk cId="4169785224" sldId="313"/>
        </pc:sldMkLst>
        <pc:spChg chg="mod">
          <ac:chgData name="Pablo Lopes" userId="a3a46c8a4e9a1c27" providerId="LiveId" clId="{3474DD14-901E-49AF-B936-7FE839D1C500}" dt="2024-11-29T03:50:03.910" v="1184" actId="20577"/>
          <ac:spMkLst>
            <pc:docMk/>
            <pc:sldMk cId="4169785224" sldId="313"/>
            <ac:spMk id="203" creationId="{22E9864A-2B7A-1511-7976-BA18440999A1}"/>
          </ac:spMkLst>
        </pc:spChg>
        <pc:spChg chg="mod">
          <ac:chgData name="Pablo Lopes" userId="a3a46c8a4e9a1c27" providerId="LiveId" clId="{3474DD14-901E-49AF-B936-7FE839D1C500}" dt="2024-11-29T03:49:39.561" v="1108" actId="20577"/>
          <ac:spMkLst>
            <pc:docMk/>
            <pc:sldMk cId="4169785224" sldId="313"/>
            <ac:spMk id="204" creationId="{973069AB-5569-D04B-0D63-8ED6201B9AD2}"/>
          </ac:spMkLst>
        </pc:spChg>
        <pc:picChg chg="del">
          <ac:chgData name="Pablo Lopes" userId="a3a46c8a4e9a1c27" providerId="LiveId" clId="{3474DD14-901E-49AF-B936-7FE839D1C500}" dt="2024-11-29T03:48:45.489" v="1032" actId="478"/>
          <ac:picMkLst>
            <pc:docMk/>
            <pc:sldMk cId="4169785224" sldId="313"/>
            <ac:picMk id="4" creationId="{5DC9D3C1-06B0-E09D-C33E-3AFF0C62249D}"/>
          </ac:picMkLst>
        </pc:picChg>
      </pc:sldChg>
      <pc:sldChg chg="modSp add mod">
        <pc:chgData name="Pablo Lopes" userId="a3a46c8a4e9a1c27" providerId="LiveId" clId="{3474DD14-901E-49AF-B936-7FE839D1C500}" dt="2024-11-29T03:53:24.773" v="1215" actId="20577"/>
        <pc:sldMkLst>
          <pc:docMk/>
          <pc:sldMk cId="3037541403" sldId="314"/>
        </pc:sldMkLst>
        <pc:spChg chg="mod">
          <ac:chgData name="Pablo Lopes" userId="a3a46c8a4e9a1c27" providerId="LiveId" clId="{3474DD14-901E-49AF-B936-7FE839D1C500}" dt="2024-11-29T03:53:24.773" v="1215" actId="20577"/>
          <ac:spMkLst>
            <pc:docMk/>
            <pc:sldMk cId="3037541403" sldId="314"/>
            <ac:spMk id="204" creationId="{0D59AA75-0BEF-7BD9-7BA5-108E5F0F44A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17376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2EB59808-E002-7DDA-E1CC-60F01EC8D51F}"/>
            </a:ext>
          </a:extLst>
        </p:cNvPr>
        <p:cNvGrpSpPr/>
        <p:nvPr/>
      </p:nvGrpSpPr>
      <p:grpSpPr>
        <a:xfrm>
          <a:off x="0" y="0"/>
          <a:ext cx="0" cy="0"/>
          <a:chOff x="0" y="0"/>
          <a:chExt cx="0" cy="0"/>
        </a:xfrm>
      </p:grpSpPr>
      <p:sp>
        <p:nvSpPr>
          <p:cNvPr id="200" name="Google Shape;200;g109ffa863cd_0_328:notes">
            <a:extLst>
              <a:ext uri="{FF2B5EF4-FFF2-40B4-BE49-F238E27FC236}">
                <a16:creationId xmlns:a16="http://schemas.microsoft.com/office/drawing/2014/main" id="{AF77AF85-2B1D-9634-1E4B-C696BFAA26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a:extLst>
              <a:ext uri="{FF2B5EF4-FFF2-40B4-BE49-F238E27FC236}">
                <a16:creationId xmlns:a16="http://schemas.microsoft.com/office/drawing/2014/main" id="{0DF430E0-06D8-9B52-1281-FD6F3DD15B1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23063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6D0772BC-A690-E677-4D61-BBCE7446FFF6}"/>
            </a:ext>
          </a:extLst>
        </p:cNvPr>
        <p:cNvGrpSpPr/>
        <p:nvPr/>
      </p:nvGrpSpPr>
      <p:grpSpPr>
        <a:xfrm>
          <a:off x="0" y="0"/>
          <a:ext cx="0" cy="0"/>
          <a:chOff x="0" y="0"/>
          <a:chExt cx="0" cy="0"/>
        </a:xfrm>
      </p:grpSpPr>
      <p:sp>
        <p:nvSpPr>
          <p:cNvPr id="200" name="Google Shape;200;g109ffa863cd_0_328:notes">
            <a:extLst>
              <a:ext uri="{FF2B5EF4-FFF2-40B4-BE49-F238E27FC236}">
                <a16:creationId xmlns:a16="http://schemas.microsoft.com/office/drawing/2014/main" id="{8C22D3A5-851B-E99B-4980-0304578E07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a:extLst>
              <a:ext uri="{FF2B5EF4-FFF2-40B4-BE49-F238E27FC236}">
                <a16:creationId xmlns:a16="http://schemas.microsoft.com/office/drawing/2014/main" id="{79B2285D-2B51-9166-81EE-9A4B9F5EF86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23041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6A47BD09-B5D6-7B24-7EB0-69C7908CE7CB}"/>
            </a:ext>
          </a:extLst>
        </p:cNvPr>
        <p:cNvGrpSpPr/>
        <p:nvPr/>
      </p:nvGrpSpPr>
      <p:grpSpPr>
        <a:xfrm>
          <a:off x="0" y="0"/>
          <a:ext cx="0" cy="0"/>
          <a:chOff x="0" y="0"/>
          <a:chExt cx="0" cy="0"/>
        </a:xfrm>
      </p:grpSpPr>
      <p:sp>
        <p:nvSpPr>
          <p:cNvPr id="200" name="Google Shape;200;g109ffa863cd_0_328:notes">
            <a:extLst>
              <a:ext uri="{FF2B5EF4-FFF2-40B4-BE49-F238E27FC236}">
                <a16:creationId xmlns:a16="http://schemas.microsoft.com/office/drawing/2014/main" id="{3057B6DA-A683-4A08-A4BA-3AB7469400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a:extLst>
              <a:ext uri="{FF2B5EF4-FFF2-40B4-BE49-F238E27FC236}">
                <a16:creationId xmlns:a16="http://schemas.microsoft.com/office/drawing/2014/main" id="{9BE4CECB-2E7B-2362-331A-CB29895C4FE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99127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0AEA730B-546C-D3CC-B42C-86627274607B}"/>
            </a:ext>
          </a:extLst>
        </p:cNvPr>
        <p:cNvGrpSpPr/>
        <p:nvPr/>
      </p:nvGrpSpPr>
      <p:grpSpPr>
        <a:xfrm>
          <a:off x="0" y="0"/>
          <a:ext cx="0" cy="0"/>
          <a:chOff x="0" y="0"/>
          <a:chExt cx="0" cy="0"/>
        </a:xfrm>
      </p:grpSpPr>
      <p:sp>
        <p:nvSpPr>
          <p:cNvPr id="200" name="Google Shape;200;g109ffa863cd_0_328:notes">
            <a:extLst>
              <a:ext uri="{FF2B5EF4-FFF2-40B4-BE49-F238E27FC236}">
                <a16:creationId xmlns:a16="http://schemas.microsoft.com/office/drawing/2014/main" id="{BE9AA615-7451-4C19-333D-9F3A78884C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a:extLst>
              <a:ext uri="{FF2B5EF4-FFF2-40B4-BE49-F238E27FC236}">
                <a16:creationId xmlns:a16="http://schemas.microsoft.com/office/drawing/2014/main" id="{BEBBFC3D-49A2-C416-355C-E2F36D65BEB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80129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F1CF0EC3-FC13-929D-461E-21746FEFB924}"/>
            </a:ext>
          </a:extLst>
        </p:cNvPr>
        <p:cNvGrpSpPr/>
        <p:nvPr/>
      </p:nvGrpSpPr>
      <p:grpSpPr>
        <a:xfrm>
          <a:off x="0" y="0"/>
          <a:ext cx="0" cy="0"/>
          <a:chOff x="0" y="0"/>
          <a:chExt cx="0" cy="0"/>
        </a:xfrm>
      </p:grpSpPr>
      <p:sp>
        <p:nvSpPr>
          <p:cNvPr id="200" name="Google Shape;200;g109ffa863cd_0_328:notes">
            <a:extLst>
              <a:ext uri="{FF2B5EF4-FFF2-40B4-BE49-F238E27FC236}">
                <a16:creationId xmlns:a16="http://schemas.microsoft.com/office/drawing/2014/main" id="{EF8A5BB4-88F0-0DAE-DE00-00E029E01B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a:extLst>
              <a:ext uri="{FF2B5EF4-FFF2-40B4-BE49-F238E27FC236}">
                <a16:creationId xmlns:a16="http://schemas.microsoft.com/office/drawing/2014/main" id="{85DC29C4-219E-C46E-A4F4-01BE89718AA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16323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87DFC072-8457-115D-E6D0-DB12422CB414}"/>
            </a:ext>
          </a:extLst>
        </p:cNvPr>
        <p:cNvGrpSpPr/>
        <p:nvPr/>
      </p:nvGrpSpPr>
      <p:grpSpPr>
        <a:xfrm>
          <a:off x="0" y="0"/>
          <a:ext cx="0" cy="0"/>
          <a:chOff x="0" y="0"/>
          <a:chExt cx="0" cy="0"/>
        </a:xfrm>
      </p:grpSpPr>
      <p:sp>
        <p:nvSpPr>
          <p:cNvPr id="200" name="Google Shape;200;g109ffa863cd_0_328:notes">
            <a:extLst>
              <a:ext uri="{FF2B5EF4-FFF2-40B4-BE49-F238E27FC236}">
                <a16:creationId xmlns:a16="http://schemas.microsoft.com/office/drawing/2014/main" id="{D70DF54D-8F34-766C-B035-BED114DCB4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a:extLst>
              <a:ext uri="{FF2B5EF4-FFF2-40B4-BE49-F238E27FC236}">
                <a16:creationId xmlns:a16="http://schemas.microsoft.com/office/drawing/2014/main" id="{C8898E45-C60A-128B-AA91-C814D6CF729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71388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967872E4-89BF-0B6C-D9B9-5C8BF42B6D91}"/>
            </a:ext>
          </a:extLst>
        </p:cNvPr>
        <p:cNvGrpSpPr/>
        <p:nvPr/>
      </p:nvGrpSpPr>
      <p:grpSpPr>
        <a:xfrm>
          <a:off x="0" y="0"/>
          <a:ext cx="0" cy="0"/>
          <a:chOff x="0" y="0"/>
          <a:chExt cx="0" cy="0"/>
        </a:xfrm>
      </p:grpSpPr>
      <p:sp>
        <p:nvSpPr>
          <p:cNvPr id="200" name="Google Shape;200;g109ffa863cd_0_328:notes">
            <a:extLst>
              <a:ext uri="{FF2B5EF4-FFF2-40B4-BE49-F238E27FC236}">
                <a16:creationId xmlns:a16="http://schemas.microsoft.com/office/drawing/2014/main" id="{C337CB69-6A52-6B3A-753E-E9FE1BB5A5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a:extLst>
              <a:ext uri="{FF2B5EF4-FFF2-40B4-BE49-F238E27FC236}">
                <a16:creationId xmlns:a16="http://schemas.microsoft.com/office/drawing/2014/main" id="{CAC72E7B-EDFD-11BE-5134-588ED6B0125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66194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8A6117B2-1377-2A59-7930-0DF359AC7E1A}"/>
            </a:ext>
          </a:extLst>
        </p:cNvPr>
        <p:cNvGrpSpPr/>
        <p:nvPr/>
      </p:nvGrpSpPr>
      <p:grpSpPr>
        <a:xfrm>
          <a:off x="0" y="0"/>
          <a:ext cx="0" cy="0"/>
          <a:chOff x="0" y="0"/>
          <a:chExt cx="0" cy="0"/>
        </a:xfrm>
      </p:grpSpPr>
      <p:sp>
        <p:nvSpPr>
          <p:cNvPr id="200" name="Google Shape;200;g109ffa863cd_0_328:notes">
            <a:extLst>
              <a:ext uri="{FF2B5EF4-FFF2-40B4-BE49-F238E27FC236}">
                <a16:creationId xmlns:a16="http://schemas.microsoft.com/office/drawing/2014/main" id="{51A06393-92EB-F431-D8B6-53E2C4C65A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a:extLst>
              <a:ext uri="{FF2B5EF4-FFF2-40B4-BE49-F238E27FC236}">
                <a16:creationId xmlns:a16="http://schemas.microsoft.com/office/drawing/2014/main" id="{B990A4AB-73B0-AF72-F909-42022ABB73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78984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8A6117B2-1377-2A59-7930-0DF359AC7E1A}"/>
            </a:ext>
          </a:extLst>
        </p:cNvPr>
        <p:cNvGrpSpPr/>
        <p:nvPr/>
      </p:nvGrpSpPr>
      <p:grpSpPr>
        <a:xfrm>
          <a:off x="0" y="0"/>
          <a:ext cx="0" cy="0"/>
          <a:chOff x="0" y="0"/>
          <a:chExt cx="0" cy="0"/>
        </a:xfrm>
      </p:grpSpPr>
      <p:sp>
        <p:nvSpPr>
          <p:cNvPr id="200" name="Google Shape;200;g109ffa863cd_0_328:notes">
            <a:extLst>
              <a:ext uri="{FF2B5EF4-FFF2-40B4-BE49-F238E27FC236}">
                <a16:creationId xmlns:a16="http://schemas.microsoft.com/office/drawing/2014/main" id="{51A06393-92EB-F431-D8B6-53E2C4C65A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a:extLst>
              <a:ext uri="{FF2B5EF4-FFF2-40B4-BE49-F238E27FC236}">
                <a16:creationId xmlns:a16="http://schemas.microsoft.com/office/drawing/2014/main" id="{B990A4AB-73B0-AF72-F909-42022ABB73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04513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09ffa863cd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g109ffa863cd_0_3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i="1" err="1"/>
              <a:t>Adicione</a:t>
            </a:r>
            <a:r>
              <a:rPr lang="en-US" b="1" i="1"/>
              <a:t> </a:t>
            </a:r>
            <a:r>
              <a:rPr lang="en-US" b="1" i="1" err="1"/>
              <a:t>aqui</a:t>
            </a:r>
            <a:r>
              <a:rPr lang="en-US" b="1" i="1"/>
              <a:t> links </a:t>
            </a:r>
            <a:r>
              <a:rPr lang="en-US" b="1" i="1" err="1"/>
              <a:t>úteis</a:t>
            </a:r>
            <a:r>
              <a:rPr lang="en-US" b="1" i="1"/>
              <a:t> </a:t>
            </a:r>
            <a:r>
              <a:rPr lang="en-US" b="1" i="1" err="1"/>
              <a:t>como</a:t>
            </a:r>
            <a:r>
              <a:rPr lang="en-US" b="1" i="1"/>
              <a:t> o </a:t>
            </a:r>
            <a:r>
              <a:rPr lang="en-US" b="1" i="1" err="1"/>
              <a:t>Repositório</a:t>
            </a:r>
            <a:r>
              <a:rPr lang="en-US" b="1" i="1"/>
              <a:t> no GitHub, </a:t>
            </a:r>
            <a:r>
              <a:rPr lang="en-US" b="1" i="1" err="1"/>
              <a:t>Documentação</a:t>
            </a:r>
            <a:r>
              <a:rPr lang="en-US" b="1" i="1"/>
              <a:t> </a:t>
            </a:r>
            <a:r>
              <a:rPr lang="en-US" b="1" i="1" err="1"/>
              <a:t>Oficial</a:t>
            </a:r>
            <a:r>
              <a:rPr lang="en-US" b="1" i="1"/>
              <a:t>, </a:t>
            </a:r>
            <a:r>
              <a:rPr lang="en-US" b="1" i="1" err="1"/>
              <a:t>Referências</a:t>
            </a:r>
            <a:r>
              <a:rPr lang="en-US" b="1" i="1"/>
              <a:t> e </a:t>
            </a:r>
            <a:r>
              <a:rPr lang="en-US" b="1" i="1" err="1"/>
              <a:t>materiais</a:t>
            </a:r>
            <a:r>
              <a:rPr lang="en-US" b="1" i="1"/>
              <a:t> </a:t>
            </a:r>
            <a:r>
              <a:rPr lang="en-US" b="1" i="1" err="1"/>
              <a:t>complementares</a:t>
            </a:r>
            <a:r>
              <a:rPr lang="en-US" b="1" i="1"/>
              <a:t>. </a:t>
            </a:r>
            <a:endParaRPr lang="en-US"/>
          </a:p>
          <a:p>
            <a:pPr marL="0" lvl="0" indent="0" algn="l">
              <a:lnSpc>
                <a:spcPct val="100000"/>
              </a:lnSpc>
              <a:spcBef>
                <a:spcPts val="0"/>
              </a:spcBef>
              <a:spcAft>
                <a:spcPts val="0"/>
              </a:spcAft>
              <a:buSzPts val="11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a:extLst>
            <a:ext uri="{FF2B5EF4-FFF2-40B4-BE49-F238E27FC236}">
              <a16:creationId xmlns:a16="http://schemas.microsoft.com/office/drawing/2014/main" id="{A0F36AB8-D56A-7358-0ACF-4ACA4AE2DEFC}"/>
            </a:ext>
          </a:extLst>
        </p:cNvPr>
        <p:cNvGrpSpPr/>
        <p:nvPr/>
      </p:nvGrpSpPr>
      <p:grpSpPr>
        <a:xfrm>
          <a:off x="0" y="0"/>
          <a:ext cx="0" cy="0"/>
          <a:chOff x="0" y="0"/>
          <a:chExt cx="0" cy="0"/>
        </a:xfrm>
      </p:grpSpPr>
      <p:sp>
        <p:nvSpPr>
          <p:cNvPr id="165" name="Google Shape;165;p3:notes">
            <a:extLst>
              <a:ext uri="{FF2B5EF4-FFF2-40B4-BE49-F238E27FC236}">
                <a16:creationId xmlns:a16="http://schemas.microsoft.com/office/drawing/2014/main" id="{9905F573-7B0D-F8CA-A0DA-0E5EF39D34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a:extLst>
              <a:ext uri="{FF2B5EF4-FFF2-40B4-BE49-F238E27FC236}">
                <a16:creationId xmlns:a16="http://schemas.microsoft.com/office/drawing/2014/main" id="{10B0C4F1-3DF8-7414-5F5B-39065B61B18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r>
              <a:rPr lang="en-US" b="0" i="0" dirty="0">
                <a:solidFill>
                  <a:srgbClr val="E6E6E6"/>
                </a:solidFill>
                <a:effectLst/>
                <a:latin typeface="Segoe UI" panose="020B0502040204020203" pitchFamily="34" charset="0"/>
              </a:rPr>
              <a:t>Pablo is a passionate technology enthusiast, Software Engineer, and </a:t>
            </a:r>
            <a:r>
              <a:rPr lang="en-US" b="0" i="0" dirty="0" err="1">
                <a:solidFill>
                  <a:srgbClr val="E6E6E6"/>
                </a:solidFill>
                <a:effectLst/>
                <a:latin typeface="Segoe UI" panose="020B0502040204020203" pitchFamily="34" charset="0"/>
              </a:rPr>
              <a:t>SysAdmin</a:t>
            </a:r>
            <a:r>
              <a:rPr lang="en-US" b="0" i="0" dirty="0">
                <a:solidFill>
                  <a:srgbClr val="E6E6E6"/>
                </a:solidFill>
                <a:effectLst/>
                <a:latin typeface="Segoe UI" panose="020B0502040204020203" pitchFamily="34" charset="0"/>
              </a:rPr>
              <a:t> with a rich and diverse background. As a former Microsoft Learn Student Ambassador, he has been deeply involved in the tech community. Pablo thrives on the rapid pace of technological growth and is dedicated to advocating for cutting-edge technology integration among future IT professionals. With experience spanning from startups to Fortune 500 companies, Pablo has tackled technology in various forms and capacities. He is now a proud member of the Microsoft Advocacy team, specializing in Application Development. Pablo is committed to bridging communities—students, startups, developers, and corporate entities—through the power of .NET, Python, Azure, AI, and the broader Microsoft stack. His mission is to foster a collaborative and innovative tech ecosystem for a brighter future.</a:t>
            </a:r>
          </a:p>
          <a:p>
            <a:pPr algn="l"/>
            <a:r>
              <a:rPr lang="en-US" b="0" i="0" dirty="0" err="1">
                <a:solidFill>
                  <a:srgbClr val="E6E6E6"/>
                </a:solidFill>
                <a:effectLst/>
                <a:latin typeface="Segoe UI" panose="020B0502040204020203" pitchFamily="34" charset="0"/>
              </a:rPr>
              <a:t>Gosto</a:t>
            </a:r>
            <a:r>
              <a:rPr lang="en-US" b="0" i="0" dirty="0">
                <a:solidFill>
                  <a:srgbClr val="E6E6E6"/>
                </a:solidFill>
                <a:effectLst/>
                <a:latin typeface="Segoe UI" panose="020B0502040204020203" pitchFamily="34" charset="0"/>
              </a:rPr>
              <a:t> do Lema da Microsoft</a:t>
            </a:r>
          </a:p>
          <a:p>
            <a:pPr algn="l"/>
            <a:r>
              <a:rPr lang="en-US" b="0" i="0" dirty="0" err="1">
                <a:solidFill>
                  <a:srgbClr val="E6E6E6"/>
                </a:solidFill>
                <a:effectLst/>
                <a:latin typeface="Segoe UI" panose="020B0502040204020203" pitchFamily="34" charset="0"/>
              </a:rPr>
              <a:t>Gosto</a:t>
            </a:r>
            <a:r>
              <a:rPr lang="en-US" b="0" i="0" dirty="0">
                <a:solidFill>
                  <a:srgbClr val="E6E6E6"/>
                </a:solidFill>
                <a:effectLst/>
                <a:latin typeface="Segoe UI" panose="020B0502040204020203" pitchFamily="34" charset="0"/>
              </a:rPr>
              <a:t> </a:t>
            </a:r>
            <a:r>
              <a:rPr lang="en-US" b="0" i="0" dirty="0" err="1">
                <a:solidFill>
                  <a:srgbClr val="E6E6E6"/>
                </a:solidFill>
                <a:effectLst/>
                <a:latin typeface="Segoe UI" panose="020B0502040204020203" pitchFamily="34" charset="0"/>
              </a:rPr>
              <a:t>pessoal</a:t>
            </a:r>
            <a:r>
              <a:rPr lang="en-US" b="0" i="0" dirty="0">
                <a:solidFill>
                  <a:srgbClr val="E6E6E6"/>
                </a:solidFill>
                <a:effectLst/>
                <a:latin typeface="Segoe UI" panose="020B0502040204020203" pitchFamily="34" charset="0"/>
              </a:rPr>
              <a:t>, </a:t>
            </a:r>
            <a:r>
              <a:rPr lang="en-US" b="0" i="0" dirty="0" err="1">
                <a:solidFill>
                  <a:srgbClr val="E6E6E6"/>
                </a:solidFill>
                <a:effectLst/>
                <a:latin typeface="Segoe UI" panose="020B0502040204020203" pitchFamily="34" charset="0"/>
              </a:rPr>
              <a:t>conversar</a:t>
            </a:r>
            <a:r>
              <a:rPr lang="en-US" b="0" i="0" dirty="0">
                <a:solidFill>
                  <a:srgbClr val="E6E6E6"/>
                </a:solidFill>
                <a:effectLst/>
                <a:latin typeface="Segoe UI" panose="020B0502040204020203" pitchFamily="34" charset="0"/>
              </a:rPr>
              <a:t> </a:t>
            </a:r>
            <a:r>
              <a:rPr lang="en-US" b="0" i="0" dirty="0" err="1">
                <a:solidFill>
                  <a:srgbClr val="E6E6E6"/>
                </a:solidFill>
                <a:effectLst/>
                <a:latin typeface="Segoe UI" panose="020B0502040204020203" pitchFamily="34" charset="0"/>
              </a:rPr>
              <a:t>muito</a:t>
            </a:r>
            <a:r>
              <a:rPr lang="en-US" b="0" i="0" dirty="0">
                <a:solidFill>
                  <a:srgbClr val="E6E6E6"/>
                </a:solidFill>
                <a:effectLst/>
                <a:latin typeface="Segoe UI" panose="020B0502040204020203" pitchFamily="34" charset="0"/>
              </a:rPr>
              <a:t>, </a:t>
            </a:r>
            <a:r>
              <a:rPr lang="en-US" b="0" i="0" dirty="0" err="1">
                <a:solidFill>
                  <a:srgbClr val="E6E6E6"/>
                </a:solidFill>
                <a:effectLst/>
                <a:latin typeface="Segoe UI" panose="020B0502040204020203" pitchFamily="34" charset="0"/>
              </a:rPr>
              <a:t>esportes</a:t>
            </a:r>
            <a:r>
              <a:rPr lang="en-US" b="0" i="0" dirty="0">
                <a:solidFill>
                  <a:srgbClr val="E6E6E6"/>
                </a:solidFill>
                <a:effectLst/>
                <a:latin typeface="Segoe UI" panose="020B0502040204020203" pitchFamily="34" charset="0"/>
              </a:rPr>
              <a:t>, </a:t>
            </a:r>
            <a:r>
              <a:rPr lang="en-US" b="0" i="0" dirty="0" err="1">
                <a:solidFill>
                  <a:srgbClr val="E6E6E6"/>
                </a:solidFill>
                <a:effectLst/>
                <a:latin typeface="Segoe UI" panose="020B0502040204020203" pitchFamily="34" charset="0"/>
              </a:rPr>
              <a:t>ler</a:t>
            </a:r>
            <a:r>
              <a:rPr lang="en-US" b="0" i="0" dirty="0">
                <a:solidFill>
                  <a:srgbClr val="E6E6E6"/>
                </a:solidFill>
                <a:effectLst/>
                <a:latin typeface="Segoe UI" panose="020B0502040204020203" pitchFamily="34" charset="0"/>
              </a:rPr>
              <a:t> e </a:t>
            </a:r>
            <a:r>
              <a:rPr lang="en-US" b="0" i="0" dirty="0" err="1">
                <a:solidFill>
                  <a:srgbClr val="E6E6E6"/>
                </a:solidFill>
                <a:effectLst/>
                <a:latin typeface="Segoe UI" panose="020B0502040204020203" pitchFamily="34" charset="0"/>
              </a:rPr>
              <a:t>compreender</a:t>
            </a:r>
            <a:r>
              <a:rPr lang="en-US" b="0" i="0" dirty="0">
                <a:solidFill>
                  <a:srgbClr val="E6E6E6"/>
                </a:solidFill>
                <a:effectLst/>
                <a:latin typeface="Segoe UI" panose="020B0502040204020203" pitchFamily="34" charset="0"/>
              </a:rPr>
              <a:t> o </a:t>
            </a:r>
            <a:r>
              <a:rPr lang="en-US" b="0" i="0" dirty="0" err="1">
                <a:solidFill>
                  <a:srgbClr val="E6E6E6"/>
                </a:solidFill>
                <a:effectLst/>
                <a:latin typeface="Segoe UI" panose="020B0502040204020203" pitchFamily="34" charset="0"/>
              </a:rPr>
              <a:t>mundo</a:t>
            </a:r>
            <a:r>
              <a:rPr lang="en-US" b="0" i="0" dirty="0">
                <a:solidFill>
                  <a:srgbClr val="E6E6E6"/>
                </a:solidFill>
                <a:effectLst/>
                <a:latin typeface="Segoe UI" panose="020B0502040204020203" pitchFamily="34" charset="0"/>
              </a:rPr>
              <a:t> </a:t>
            </a:r>
            <a:r>
              <a:rPr lang="en-US" b="0" i="0" dirty="0" err="1">
                <a:solidFill>
                  <a:srgbClr val="E6E6E6"/>
                </a:solidFill>
                <a:effectLst/>
                <a:latin typeface="Segoe UI" panose="020B0502040204020203" pitchFamily="34" charset="0"/>
              </a:rPr>
              <a:t>além</a:t>
            </a:r>
            <a:r>
              <a:rPr lang="en-US" b="0" i="0" dirty="0">
                <a:solidFill>
                  <a:srgbClr val="E6E6E6"/>
                </a:solidFill>
                <a:effectLst/>
                <a:latin typeface="Segoe UI" panose="020B0502040204020203" pitchFamily="34" charset="0"/>
              </a:rPr>
              <a:t> do </a:t>
            </a:r>
            <a:r>
              <a:rPr lang="en-US" b="0" i="0" dirty="0" err="1">
                <a:solidFill>
                  <a:srgbClr val="E6E6E6"/>
                </a:solidFill>
                <a:effectLst/>
                <a:latin typeface="Segoe UI" panose="020B0502040204020203" pitchFamily="34" charset="0"/>
              </a:rPr>
              <a:t>basico</a:t>
            </a:r>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Me </a:t>
            </a:r>
            <a:r>
              <a:rPr lang="en-US" b="0" i="0" dirty="0" err="1">
                <a:solidFill>
                  <a:srgbClr val="E6E6E6"/>
                </a:solidFill>
                <a:effectLst/>
                <a:latin typeface="Segoe UI" panose="020B0502040204020203" pitchFamily="34" charset="0"/>
              </a:rPr>
              <a:t>encontrem</a:t>
            </a:r>
            <a:r>
              <a:rPr lang="en-US" b="0" i="0" dirty="0">
                <a:solidFill>
                  <a:srgbClr val="E6E6E6"/>
                </a:solidFill>
                <a:effectLst/>
                <a:latin typeface="Segoe UI" panose="020B0502040204020203" pitchFamily="34" charset="0"/>
              </a:rPr>
              <a:t> no LinkedIn, Instagram e TikTok</a:t>
            </a:r>
          </a:p>
          <a:p>
            <a:pPr algn="l"/>
            <a:endParaRPr lang="en-US" b="0" i="0" dirty="0">
              <a:solidFill>
                <a:srgbClr val="E6E6E6"/>
              </a:solidFill>
              <a:effectLst/>
              <a:latin typeface="Segoe UI" panose="020B0502040204020203" pitchFamily="34" charset="0"/>
            </a:endParaRPr>
          </a:p>
        </p:txBody>
      </p:sp>
    </p:spTree>
    <p:extLst>
      <p:ext uri="{BB962C8B-B14F-4D97-AF65-F5344CB8AC3E}">
        <p14:creationId xmlns:p14="http://schemas.microsoft.com/office/powerpoint/2010/main" val="1970010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B794BA68-A6B1-3A2E-9A98-2404BD5303D1}"/>
            </a:ext>
          </a:extLst>
        </p:cNvPr>
        <p:cNvGrpSpPr/>
        <p:nvPr/>
      </p:nvGrpSpPr>
      <p:grpSpPr>
        <a:xfrm>
          <a:off x="0" y="0"/>
          <a:ext cx="0" cy="0"/>
          <a:chOff x="0" y="0"/>
          <a:chExt cx="0" cy="0"/>
        </a:xfrm>
      </p:grpSpPr>
      <p:sp>
        <p:nvSpPr>
          <p:cNvPr id="191" name="Google Shape;191;p5:notes">
            <a:extLst>
              <a:ext uri="{FF2B5EF4-FFF2-40B4-BE49-F238E27FC236}">
                <a16:creationId xmlns:a16="http://schemas.microsoft.com/office/drawing/2014/main" id="{1C7F1DFB-4DAB-1B9C-3DF2-172DBD7175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a:extLst>
              <a:ext uri="{FF2B5EF4-FFF2-40B4-BE49-F238E27FC236}">
                <a16:creationId xmlns:a16="http://schemas.microsoft.com/office/drawing/2014/main" id="{81952CBD-4A5B-D301-A27F-832FE572CA3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00387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594CB5D6-BA41-993F-4406-C5629A91B27D}"/>
            </a:ext>
          </a:extLst>
        </p:cNvPr>
        <p:cNvGrpSpPr/>
        <p:nvPr/>
      </p:nvGrpSpPr>
      <p:grpSpPr>
        <a:xfrm>
          <a:off x="0" y="0"/>
          <a:ext cx="0" cy="0"/>
          <a:chOff x="0" y="0"/>
          <a:chExt cx="0" cy="0"/>
        </a:xfrm>
      </p:grpSpPr>
      <p:sp>
        <p:nvSpPr>
          <p:cNvPr id="200" name="Google Shape;200;g109ffa863cd_0_328:notes">
            <a:extLst>
              <a:ext uri="{FF2B5EF4-FFF2-40B4-BE49-F238E27FC236}">
                <a16:creationId xmlns:a16="http://schemas.microsoft.com/office/drawing/2014/main" id="{AFF8E5D2-61D9-D8F8-6AA0-EFC1BC1011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a:extLst>
              <a:ext uri="{FF2B5EF4-FFF2-40B4-BE49-F238E27FC236}">
                <a16:creationId xmlns:a16="http://schemas.microsoft.com/office/drawing/2014/main" id="{B884E502-BC59-ADA0-1D20-49AB714EAC2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34936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7BE4A7B8-75B0-E1C0-B593-FE7766A2642E}"/>
            </a:ext>
          </a:extLst>
        </p:cNvPr>
        <p:cNvGrpSpPr/>
        <p:nvPr/>
      </p:nvGrpSpPr>
      <p:grpSpPr>
        <a:xfrm>
          <a:off x="0" y="0"/>
          <a:ext cx="0" cy="0"/>
          <a:chOff x="0" y="0"/>
          <a:chExt cx="0" cy="0"/>
        </a:xfrm>
      </p:grpSpPr>
      <p:sp>
        <p:nvSpPr>
          <p:cNvPr id="200" name="Google Shape;200;g109ffa863cd_0_328:notes">
            <a:extLst>
              <a:ext uri="{FF2B5EF4-FFF2-40B4-BE49-F238E27FC236}">
                <a16:creationId xmlns:a16="http://schemas.microsoft.com/office/drawing/2014/main" id="{BB3F4A5A-ACB9-7D91-D1D1-BEE06DC40A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a:extLst>
              <a:ext uri="{FF2B5EF4-FFF2-40B4-BE49-F238E27FC236}">
                <a16:creationId xmlns:a16="http://schemas.microsoft.com/office/drawing/2014/main" id="{91571649-A76D-DAFF-843C-69836C4B50C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pt-BR" dirty="0"/>
              <a:t>Da Task</a:t>
            </a:r>
            <a:endParaRPr dirty="0"/>
          </a:p>
        </p:txBody>
      </p:sp>
    </p:spTree>
    <p:extLst>
      <p:ext uri="{BB962C8B-B14F-4D97-AF65-F5344CB8AC3E}">
        <p14:creationId xmlns:p14="http://schemas.microsoft.com/office/powerpoint/2010/main" val="1644968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58B349B7-9946-A70B-B35C-C5A1B637E1BA}"/>
            </a:ext>
          </a:extLst>
        </p:cNvPr>
        <p:cNvGrpSpPr/>
        <p:nvPr/>
      </p:nvGrpSpPr>
      <p:grpSpPr>
        <a:xfrm>
          <a:off x="0" y="0"/>
          <a:ext cx="0" cy="0"/>
          <a:chOff x="0" y="0"/>
          <a:chExt cx="0" cy="0"/>
        </a:xfrm>
      </p:grpSpPr>
      <p:sp>
        <p:nvSpPr>
          <p:cNvPr id="200" name="Google Shape;200;g109ffa863cd_0_328:notes">
            <a:extLst>
              <a:ext uri="{FF2B5EF4-FFF2-40B4-BE49-F238E27FC236}">
                <a16:creationId xmlns:a16="http://schemas.microsoft.com/office/drawing/2014/main" id="{0038E511-441B-CC43-2702-9FC04259E7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a:extLst>
              <a:ext uri="{FF2B5EF4-FFF2-40B4-BE49-F238E27FC236}">
                <a16:creationId xmlns:a16="http://schemas.microsoft.com/office/drawing/2014/main" id="{3FC24AB5-7C9A-3D88-5E0D-E21D369ED86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pt-BR" dirty="0"/>
              <a:t>Da Task</a:t>
            </a:r>
            <a:endParaRPr dirty="0"/>
          </a:p>
        </p:txBody>
      </p:sp>
    </p:spTree>
    <p:extLst>
      <p:ext uri="{BB962C8B-B14F-4D97-AF65-F5344CB8AC3E}">
        <p14:creationId xmlns:p14="http://schemas.microsoft.com/office/powerpoint/2010/main" val="520119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6973F0A0-B2AD-228C-0E04-8300A9924058}"/>
            </a:ext>
          </a:extLst>
        </p:cNvPr>
        <p:cNvGrpSpPr/>
        <p:nvPr/>
      </p:nvGrpSpPr>
      <p:grpSpPr>
        <a:xfrm>
          <a:off x="0" y="0"/>
          <a:ext cx="0" cy="0"/>
          <a:chOff x="0" y="0"/>
          <a:chExt cx="0" cy="0"/>
        </a:xfrm>
      </p:grpSpPr>
      <p:sp>
        <p:nvSpPr>
          <p:cNvPr id="200" name="Google Shape;200;g109ffa863cd_0_328:notes">
            <a:extLst>
              <a:ext uri="{FF2B5EF4-FFF2-40B4-BE49-F238E27FC236}">
                <a16:creationId xmlns:a16="http://schemas.microsoft.com/office/drawing/2014/main" id="{6F5800E7-6EC9-6104-E580-16D3FD0B79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a:extLst>
              <a:ext uri="{FF2B5EF4-FFF2-40B4-BE49-F238E27FC236}">
                <a16:creationId xmlns:a16="http://schemas.microsoft.com/office/drawing/2014/main" id="{CD520030-6E82-606F-2202-A0982385CC9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pt-BR" dirty="0"/>
              <a:t>Da Task</a:t>
            </a:r>
            <a:endParaRPr dirty="0"/>
          </a:p>
        </p:txBody>
      </p:sp>
    </p:spTree>
    <p:extLst>
      <p:ext uri="{BB962C8B-B14F-4D97-AF65-F5344CB8AC3E}">
        <p14:creationId xmlns:p14="http://schemas.microsoft.com/office/powerpoint/2010/main" val="39733595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FF4DE8FA-1B6B-FEFD-C0BF-337BB09AD7AF}"/>
            </a:ext>
          </a:extLst>
        </p:cNvPr>
        <p:cNvGrpSpPr/>
        <p:nvPr/>
      </p:nvGrpSpPr>
      <p:grpSpPr>
        <a:xfrm>
          <a:off x="0" y="0"/>
          <a:ext cx="0" cy="0"/>
          <a:chOff x="0" y="0"/>
          <a:chExt cx="0" cy="0"/>
        </a:xfrm>
      </p:grpSpPr>
      <p:sp>
        <p:nvSpPr>
          <p:cNvPr id="200" name="Google Shape;200;g109ffa863cd_0_328:notes">
            <a:extLst>
              <a:ext uri="{FF2B5EF4-FFF2-40B4-BE49-F238E27FC236}">
                <a16:creationId xmlns:a16="http://schemas.microsoft.com/office/drawing/2014/main" id="{B562B24D-8704-AE40-D5E9-1CCCECFD1F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a:extLst>
              <a:ext uri="{FF2B5EF4-FFF2-40B4-BE49-F238E27FC236}">
                <a16:creationId xmlns:a16="http://schemas.microsoft.com/office/drawing/2014/main" id="{DE65D473-12C0-F61A-0C89-EF171C85171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pt-BR" dirty="0"/>
              <a:t>Da Task</a:t>
            </a:r>
            <a:endParaRPr dirty="0"/>
          </a:p>
        </p:txBody>
      </p:sp>
    </p:spTree>
    <p:extLst>
      <p:ext uri="{BB962C8B-B14F-4D97-AF65-F5344CB8AC3E}">
        <p14:creationId xmlns:p14="http://schemas.microsoft.com/office/powerpoint/2010/main" val="1616098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9A0B4898-1127-840E-562B-C240DD820D70}"/>
            </a:ext>
          </a:extLst>
        </p:cNvPr>
        <p:cNvGrpSpPr/>
        <p:nvPr/>
      </p:nvGrpSpPr>
      <p:grpSpPr>
        <a:xfrm>
          <a:off x="0" y="0"/>
          <a:ext cx="0" cy="0"/>
          <a:chOff x="0" y="0"/>
          <a:chExt cx="0" cy="0"/>
        </a:xfrm>
      </p:grpSpPr>
      <p:sp>
        <p:nvSpPr>
          <p:cNvPr id="200" name="Google Shape;200;g109ffa863cd_0_328:notes">
            <a:extLst>
              <a:ext uri="{FF2B5EF4-FFF2-40B4-BE49-F238E27FC236}">
                <a16:creationId xmlns:a16="http://schemas.microsoft.com/office/drawing/2014/main" id="{BA7A645F-36FE-F34F-A3E4-5E65E23DC5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a:extLst>
              <a:ext uri="{FF2B5EF4-FFF2-40B4-BE49-F238E27FC236}">
                <a16:creationId xmlns:a16="http://schemas.microsoft.com/office/drawing/2014/main" id="{FC38DDCC-35C0-2FE0-CBB6-BBD227E96DD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pt-BR" dirty="0"/>
              <a:t>Da Task</a:t>
            </a:r>
            <a:endParaRPr dirty="0"/>
          </a:p>
        </p:txBody>
      </p:sp>
    </p:spTree>
    <p:extLst>
      <p:ext uri="{BB962C8B-B14F-4D97-AF65-F5344CB8AC3E}">
        <p14:creationId xmlns:p14="http://schemas.microsoft.com/office/powerpoint/2010/main" val="1748584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969B41F8-A905-BDA5-B14E-D6604011682B}"/>
            </a:ext>
          </a:extLst>
        </p:cNvPr>
        <p:cNvGrpSpPr/>
        <p:nvPr/>
      </p:nvGrpSpPr>
      <p:grpSpPr>
        <a:xfrm>
          <a:off x="0" y="0"/>
          <a:ext cx="0" cy="0"/>
          <a:chOff x="0" y="0"/>
          <a:chExt cx="0" cy="0"/>
        </a:xfrm>
      </p:grpSpPr>
      <p:sp>
        <p:nvSpPr>
          <p:cNvPr id="200" name="Google Shape;200;g109ffa863cd_0_328:notes">
            <a:extLst>
              <a:ext uri="{FF2B5EF4-FFF2-40B4-BE49-F238E27FC236}">
                <a16:creationId xmlns:a16="http://schemas.microsoft.com/office/drawing/2014/main" id="{0921CB25-29B2-E007-A791-340EC00E4D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a:extLst>
              <a:ext uri="{FF2B5EF4-FFF2-40B4-BE49-F238E27FC236}">
                <a16:creationId xmlns:a16="http://schemas.microsoft.com/office/drawing/2014/main" id="{546E7913-37CE-80F4-C73D-9B1A507C519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pt-BR" dirty="0"/>
              <a:t>Da Task</a:t>
            </a:r>
            <a:endParaRPr dirty="0"/>
          </a:p>
        </p:txBody>
      </p:sp>
    </p:spTree>
    <p:extLst>
      <p:ext uri="{BB962C8B-B14F-4D97-AF65-F5344CB8AC3E}">
        <p14:creationId xmlns:p14="http://schemas.microsoft.com/office/powerpoint/2010/main" val="40249445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2272A4A6-DE9B-34B6-FBD5-89F1BE803674}"/>
            </a:ext>
          </a:extLst>
        </p:cNvPr>
        <p:cNvGrpSpPr/>
        <p:nvPr/>
      </p:nvGrpSpPr>
      <p:grpSpPr>
        <a:xfrm>
          <a:off x="0" y="0"/>
          <a:ext cx="0" cy="0"/>
          <a:chOff x="0" y="0"/>
          <a:chExt cx="0" cy="0"/>
        </a:xfrm>
      </p:grpSpPr>
      <p:sp>
        <p:nvSpPr>
          <p:cNvPr id="200" name="Google Shape;200;g109ffa863cd_0_328:notes">
            <a:extLst>
              <a:ext uri="{FF2B5EF4-FFF2-40B4-BE49-F238E27FC236}">
                <a16:creationId xmlns:a16="http://schemas.microsoft.com/office/drawing/2014/main" id="{4379443C-E20A-373F-C645-21BEAA64A2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a:extLst>
              <a:ext uri="{FF2B5EF4-FFF2-40B4-BE49-F238E27FC236}">
                <a16:creationId xmlns:a16="http://schemas.microsoft.com/office/drawing/2014/main" id="{AF1B2894-BFF5-27A2-FE16-93197A7E2A5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pt-BR" dirty="0"/>
              <a:t>Da Task</a:t>
            </a:r>
            <a:endParaRPr dirty="0"/>
          </a:p>
        </p:txBody>
      </p:sp>
    </p:spTree>
    <p:extLst>
      <p:ext uri="{BB962C8B-B14F-4D97-AF65-F5344CB8AC3E}">
        <p14:creationId xmlns:p14="http://schemas.microsoft.com/office/powerpoint/2010/main" val="992201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22704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22848BE7-D1AE-54DF-6830-F22ADA4D817D}"/>
            </a:ext>
          </a:extLst>
        </p:cNvPr>
        <p:cNvGrpSpPr/>
        <p:nvPr/>
      </p:nvGrpSpPr>
      <p:grpSpPr>
        <a:xfrm>
          <a:off x="0" y="0"/>
          <a:ext cx="0" cy="0"/>
          <a:chOff x="0" y="0"/>
          <a:chExt cx="0" cy="0"/>
        </a:xfrm>
      </p:grpSpPr>
      <p:sp>
        <p:nvSpPr>
          <p:cNvPr id="200" name="Google Shape;200;g109ffa863cd_0_328:notes">
            <a:extLst>
              <a:ext uri="{FF2B5EF4-FFF2-40B4-BE49-F238E27FC236}">
                <a16:creationId xmlns:a16="http://schemas.microsoft.com/office/drawing/2014/main" id="{BA3AA162-068E-5BD6-6C8D-BE58DC3BCC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a:extLst>
              <a:ext uri="{FF2B5EF4-FFF2-40B4-BE49-F238E27FC236}">
                <a16:creationId xmlns:a16="http://schemas.microsoft.com/office/drawing/2014/main" id="{3539DA19-E9A6-ED17-C17C-6926EEAC706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pt-BR" dirty="0"/>
              <a:t>Da Task</a:t>
            </a:r>
            <a:endParaRPr dirty="0"/>
          </a:p>
        </p:txBody>
      </p:sp>
    </p:spTree>
    <p:extLst>
      <p:ext uri="{BB962C8B-B14F-4D97-AF65-F5344CB8AC3E}">
        <p14:creationId xmlns:p14="http://schemas.microsoft.com/office/powerpoint/2010/main" val="22921542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22848BE7-D1AE-54DF-6830-F22ADA4D817D}"/>
            </a:ext>
          </a:extLst>
        </p:cNvPr>
        <p:cNvGrpSpPr/>
        <p:nvPr/>
      </p:nvGrpSpPr>
      <p:grpSpPr>
        <a:xfrm>
          <a:off x="0" y="0"/>
          <a:ext cx="0" cy="0"/>
          <a:chOff x="0" y="0"/>
          <a:chExt cx="0" cy="0"/>
        </a:xfrm>
      </p:grpSpPr>
      <p:sp>
        <p:nvSpPr>
          <p:cNvPr id="200" name="Google Shape;200;g109ffa863cd_0_328:notes">
            <a:extLst>
              <a:ext uri="{FF2B5EF4-FFF2-40B4-BE49-F238E27FC236}">
                <a16:creationId xmlns:a16="http://schemas.microsoft.com/office/drawing/2014/main" id="{BA3AA162-068E-5BD6-6C8D-BE58DC3BCC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a:extLst>
              <a:ext uri="{FF2B5EF4-FFF2-40B4-BE49-F238E27FC236}">
                <a16:creationId xmlns:a16="http://schemas.microsoft.com/office/drawing/2014/main" id="{3539DA19-E9A6-ED17-C17C-6926EEAC706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pt-BR" dirty="0"/>
              <a:t>Da Task</a:t>
            </a:r>
            <a:endParaRPr dirty="0"/>
          </a:p>
        </p:txBody>
      </p:sp>
    </p:spTree>
    <p:extLst>
      <p:ext uri="{BB962C8B-B14F-4D97-AF65-F5344CB8AC3E}">
        <p14:creationId xmlns:p14="http://schemas.microsoft.com/office/powerpoint/2010/main" val="1073793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F23E9EA4-D1DA-4A44-7A82-EB42E870D23D}"/>
            </a:ext>
          </a:extLst>
        </p:cNvPr>
        <p:cNvGrpSpPr/>
        <p:nvPr/>
      </p:nvGrpSpPr>
      <p:grpSpPr>
        <a:xfrm>
          <a:off x="0" y="0"/>
          <a:ext cx="0" cy="0"/>
          <a:chOff x="0" y="0"/>
          <a:chExt cx="0" cy="0"/>
        </a:xfrm>
      </p:grpSpPr>
      <p:sp>
        <p:nvSpPr>
          <p:cNvPr id="200" name="Google Shape;200;g109ffa863cd_0_328:notes">
            <a:extLst>
              <a:ext uri="{FF2B5EF4-FFF2-40B4-BE49-F238E27FC236}">
                <a16:creationId xmlns:a16="http://schemas.microsoft.com/office/drawing/2014/main" id="{254243DB-6628-671C-732C-FB0A3DC1A5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a:extLst>
              <a:ext uri="{FF2B5EF4-FFF2-40B4-BE49-F238E27FC236}">
                <a16:creationId xmlns:a16="http://schemas.microsoft.com/office/drawing/2014/main" id="{82DBCE8E-AE24-920A-B874-E2072C260EF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pt-BR" dirty="0"/>
              <a:t>Da Task</a:t>
            </a:r>
            <a:endParaRPr dirty="0"/>
          </a:p>
        </p:txBody>
      </p:sp>
    </p:spTree>
    <p:extLst>
      <p:ext uri="{BB962C8B-B14F-4D97-AF65-F5344CB8AC3E}">
        <p14:creationId xmlns:p14="http://schemas.microsoft.com/office/powerpoint/2010/main" val="1424784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a:extLst>
            <a:ext uri="{FF2B5EF4-FFF2-40B4-BE49-F238E27FC236}">
              <a16:creationId xmlns:a16="http://schemas.microsoft.com/office/drawing/2014/main" id="{8E924D6B-342D-AC24-18DD-412DC83D9DD3}"/>
            </a:ext>
          </a:extLst>
        </p:cNvPr>
        <p:cNvGrpSpPr/>
        <p:nvPr/>
      </p:nvGrpSpPr>
      <p:grpSpPr>
        <a:xfrm>
          <a:off x="0" y="0"/>
          <a:ext cx="0" cy="0"/>
          <a:chOff x="0" y="0"/>
          <a:chExt cx="0" cy="0"/>
        </a:xfrm>
      </p:grpSpPr>
      <p:sp>
        <p:nvSpPr>
          <p:cNvPr id="264" name="Google Shape;264;g109ffa863cd_0_356:notes">
            <a:extLst>
              <a:ext uri="{FF2B5EF4-FFF2-40B4-BE49-F238E27FC236}">
                <a16:creationId xmlns:a16="http://schemas.microsoft.com/office/drawing/2014/main" id="{B6094675-167B-94EE-FEE5-E0106A830A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g109ffa863cd_0_356:notes">
            <a:extLst>
              <a:ext uri="{FF2B5EF4-FFF2-40B4-BE49-F238E27FC236}">
                <a16:creationId xmlns:a16="http://schemas.microsoft.com/office/drawing/2014/main" id="{732DBBAE-F79F-05E4-ADED-CA78EFA290A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i="1" err="1"/>
              <a:t>Adicione</a:t>
            </a:r>
            <a:r>
              <a:rPr lang="en-US" b="1" i="1"/>
              <a:t> </a:t>
            </a:r>
            <a:r>
              <a:rPr lang="en-US" b="1" i="1" err="1"/>
              <a:t>aqui</a:t>
            </a:r>
            <a:r>
              <a:rPr lang="en-US" b="1" i="1"/>
              <a:t> links </a:t>
            </a:r>
            <a:r>
              <a:rPr lang="en-US" b="1" i="1" err="1"/>
              <a:t>úteis</a:t>
            </a:r>
            <a:r>
              <a:rPr lang="en-US" b="1" i="1"/>
              <a:t> </a:t>
            </a:r>
            <a:r>
              <a:rPr lang="en-US" b="1" i="1" err="1"/>
              <a:t>como</a:t>
            </a:r>
            <a:r>
              <a:rPr lang="en-US" b="1" i="1"/>
              <a:t> o </a:t>
            </a:r>
            <a:r>
              <a:rPr lang="en-US" b="1" i="1" err="1"/>
              <a:t>Repositório</a:t>
            </a:r>
            <a:r>
              <a:rPr lang="en-US" b="1" i="1"/>
              <a:t> no GitHub, </a:t>
            </a:r>
            <a:r>
              <a:rPr lang="en-US" b="1" i="1" err="1"/>
              <a:t>Documentação</a:t>
            </a:r>
            <a:r>
              <a:rPr lang="en-US" b="1" i="1"/>
              <a:t> </a:t>
            </a:r>
            <a:r>
              <a:rPr lang="en-US" b="1" i="1" err="1"/>
              <a:t>Oficial</a:t>
            </a:r>
            <a:r>
              <a:rPr lang="en-US" b="1" i="1"/>
              <a:t>, </a:t>
            </a:r>
            <a:r>
              <a:rPr lang="en-US" b="1" i="1" err="1"/>
              <a:t>Referências</a:t>
            </a:r>
            <a:r>
              <a:rPr lang="en-US" b="1" i="1"/>
              <a:t> e </a:t>
            </a:r>
            <a:r>
              <a:rPr lang="en-US" b="1" i="1" err="1"/>
              <a:t>materiais</a:t>
            </a:r>
            <a:r>
              <a:rPr lang="en-US" b="1" i="1"/>
              <a:t> </a:t>
            </a:r>
            <a:r>
              <a:rPr lang="en-US" b="1" i="1" err="1"/>
              <a:t>complementares</a:t>
            </a:r>
            <a:r>
              <a:rPr lang="en-US" b="1" i="1"/>
              <a:t>. </a:t>
            </a:r>
            <a:endParaRPr lang="en-US"/>
          </a:p>
          <a:p>
            <a:pPr marL="0" lvl="0" indent="0" algn="l">
              <a:lnSpc>
                <a:spcPct val="100000"/>
              </a:lnSpc>
              <a:spcBef>
                <a:spcPts val="0"/>
              </a:spcBef>
              <a:spcAft>
                <a:spcPts val="0"/>
              </a:spcAft>
              <a:buSzPts val="1100"/>
              <a:buFont typeface="Arial"/>
              <a:buNone/>
            </a:pPr>
            <a:endParaRPr/>
          </a:p>
        </p:txBody>
      </p:sp>
    </p:spTree>
    <p:extLst>
      <p:ext uri="{BB962C8B-B14F-4D97-AF65-F5344CB8AC3E}">
        <p14:creationId xmlns:p14="http://schemas.microsoft.com/office/powerpoint/2010/main" val="1456011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007E02AA-60FF-455B-9E58-5B8C8FE92A18}"/>
            </a:ext>
          </a:extLst>
        </p:cNvPr>
        <p:cNvGrpSpPr/>
        <p:nvPr/>
      </p:nvGrpSpPr>
      <p:grpSpPr>
        <a:xfrm>
          <a:off x="0" y="0"/>
          <a:ext cx="0" cy="0"/>
          <a:chOff x="0" y="0"/>
          <a:chExt cx="0" cy="0"/>
        </a:xfrm>
      </p:grpSpPr>
      <p:sp>
        <p:nvSpPr>
          <p:cNvPr id="278" name="Google Shape;278;p14:notes">
            <a:extLst>
              <a:ext uri="{FF2B5EF4-FFF2-40B4-BE49-F238E27FC236}">
                <a16:creationId xmlns:a16="http://schemas.microsoft.com/office/drawing/2014/main" id="{4CC03C89-5121-652F-3581-268D16B0DF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a:extLst>
              <a:ext uri="{FF2B5EF4-FFF2-40B4-BE49-F238E27FC236}">
                <a16:creationId xmlns:a16="http://schemas.microsoft.com/office/drawing/2014/main" id="{A5102960-B308-1456-7B05-72BE2504DA4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73743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6295da5b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16295da5bc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indent="0">
              <a:buClr>
                <a:schemeClr val="dk1"/>
              </a:buClr>
              <a:buNone/>
            </a:pPr>
            <a:r>
              <a:rPr lang="en-US" err="1"/>
              <a:t>Liste</a:t>
            </a:r>
            <a:r>
              <a:rPr lang="en-US"/>
              <a:t> </a:t>
            </a:r>
            <a:r>
              <a:rPr lang="en-US" err="1"/>
              <a:t>aqui</a:t>
            </a:r>
            <a:r>
              <a:rPr lang="en-US"/>
              <a:t> </a:t>
            </a:r>
            <a:r>
              <a:rPr lang="en-US" err="1"/>
              <a:t>os</a:t>
            </a:r>
            <a:r>
              <a:rPr lang="en-US"/>
              <a:t> </a:t>
            </a:r>
            <a:r>
              <a:rPr lang="en-US" err="1"/>
              <a:t>pré-requisitos</a:t>
            </a:r>
            <a:r>
              <a:rPr lang="en-US"/>
              <a:t> para o </a:t>
            </a:r>
            <a:r>
              <a:rPr lang="en-US" err="1"/>
              <a:t>tema</a:t>
            </a:r>
            <a:r>
              <a:rPr lang="en-US"/>
              <a:t>, </a:t>
            </a:r>
            <a:r>
              <a:rPr lang="en-US" err="1"/>
              <a:t>desde</a:t>
            </a:r>
            <a:r>
              <a:rPr lang="en-US"/>
              <a:t> </a:t>
            </a:r>
            <a:r>
              <a:rPr lang="en-US" err="1"/>
              <a:t>configurações</a:t>
            </a:r>
            <a:r>
              <a:rPr lang="en-US"/>
              <a:t> do </a:t>
            </a:r>
            <a:r>
              <a:rPr lang="en-US" err="1"/>
              <a:t>ambiente</a:t>
            </a:r>
            <a:r>
              <a:rPr lang="en-US"/>
              <a:t> </a:t>
            </a:r>
            <a:r>
              <a:rPr lang="en-US" err="1"/>
              <a:t>até</a:t>
            </a:r>
            <a:r>
              <a:rPr lang="en-US"/>
              <a:t> as </a:t>
            </a:r>
            <a:r>
              <a:rPr lang="en-US" err="1"/>
              <a:t>noções</a:t>
            </a:r>
            <a:r>
              <a:rPr lang="en-US"/>
              <a:t> </a:t>
            </a:r>
            <a:r>
              <a:rPr lang="en-US" err="1"/>
              <a:t>básicas</a:t>
            </a:r>
            <a:r>
              <a:rPr lang="en-US"/>
              <a:t> </a:t>
            </a:r>
            <a:r>
              <a:rPr lang="en-US" err="1"/>
              <a:t>necessárias</a:t>
            </a:r>
            <a:r>
              <a:rPr lang="en-US"/>
              <a:t> para </a:t>
            </a:r>
            <a:r>
              <a:rPr lang="en-US" err="1"/>
              <a:t>uma</a:t>
            </a:r>
            <a:r>
              <a:rPr lang="en-US"/>
              <a:t> </a:t>
            </a:r>
            <a:r>
              <a:rPr lang="en-US" err="1"/>
              <a:t>melhor</a:t>
            </a:r>
            <a:r>
              <a:rPr lang="en-US"/>
              <a:t> </a:t>
            </a:r>
            <a:r>
              <a:rPr lang="en-US" err="1"/>
              <a:t>assimilação</a:t>
            </a:r>
            <a:r>
              <a:rPr lang="en-US"/>
              <a:t> do </a:t>
            </a:r>
            <a:r>
              <a:rPr lang="en-US" err="1"/>
              <a:t>conteúdo</a:t>
            </a:r>
            <a:r>
              <a:rPr lang="en-US"/>
              <a:t>.</a:t>
            </a:r>
            <a:endParaRPr lang="pt-BR"/>
          </a:p>
          <a:p>
            <a:pPr marL="0" lvl="0" indent="0" algn="l">
              <a:lnSpc>
                <a:spcPct val="100000"/>
              </a:lnSpc>
              <a:spcBef>
                <a:spcPts val="0"/>
              </a:spcBef>
              <a:spcAft>
                <a:spcPts val="0"/>
              </a:spcAft>
              <a:buSzPts val="11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Sumarize aqui os conteúdos/assuntos que serão abordados durante o curso. Caso o seu curso tenha poucas </a:t>
            </a:r>
            <a:r>
              <a:rPr lang="pt-BR" err="1"/>
              <a:t>vídeoaulas</a:t>
            </a:r>
            <a:r>
              <a:rPr lang="pt-BR"/>
              <a:t>, no máximo 06, pode listá-las e então comente tecnicamente o conteúdo que será abordado. Caso o seu curso possua mais de 6 </a:t>
            </a:r>
            <a:r>
              <a:rPr lang="pt-BR" err="1"/>
              <a:t>vídeoaulas</a:t>
            </a:r>
            <a:r>
              <a:rPr lang="pt-BR"/>
              <a:t>, sugerimos agrupá-las em assuntos maiores para comentar especialmente neste slide.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76EFAB45-0F54-E365-6425-FD6A85B93582}"/>
            </a:ext>
          </a:extLst>
        </p:cNvPr>
        <p:cNvGrpSpPr/>
        <p:nvPr/>
      </p:nvGrpSpPr>
      <p:grpSpPr>
        <a:xfrm>
          <a:off x="0" y="0"/>
          <a:ext cx="0" cy="0"/>
          <a:chOff x="0" y="0"/>
          <a:chExt cx="0" cy="0"/>
        </a:xfrm>
      </p:grpSpPr>
      <p:sp>
        <p:nvSpPr>
          <p:cNvPr id="200" name="Google Shape;200;g109ffa863cd_0_328:notes">
            <a:extLst>
              <a:ext uri="{FF2B5EF4-FFF2-40B4-BE49-F238E27FC236}">
                <a16:creationId xmlns:a16="http://schemas.microsoft.com/office/drawing/2014/main" id="{4583BC3A-6D13-7E9F-7C38-19EC32B73B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a:extLst>
              <a:ext uri="{FF2B5EF4-FFF2-40B4-BE49-F238E27FC236}">
                <a16:creationId xmlns:a16="http://schemas.microsoft.com/office/drawing/2014/main" id="{4CFFF56B-478B-A4E0-F39F-38D65BA2EDE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437683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14FF5649-4CA1-A2E5-44C9-EFF46CE021B7}"/>
            </a:ext>
          </a:extLst>
        </p:cNvPr>
        <p:cNvGrpSpPr/>
        <p:nvPr/>
      </p:nvGrpSpPr>
      <p:grpSpPr>
        <a:xfrm>
          <a:off x="0" y="0"/>
          <a:ext cx="0" cy="0"/>
          <a:chOff x="0" y="0"/>
          <a:chExt cx="0" cy="0"/>
        </a:xfrm>
      </p:grpSpPr>
      <p:sp>
        <p:nvSpPr>
          <p:cNvPr id="200" name="Google Shape;200;g109ffa863cd_0_328:notes">
            <a:extLst>
              <a:ext uri="{FF2B5EF4-FFF2-40B4-BE49-F238E27FC236}">
                <a16:creationId xmlns:a16="http://schemas.microsoft.com/office/drawing/2014/main" id="{E1B5A100-3C9F-3559-EFDA-696A5B5342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a:extLst>
              <a:ext uri="{FF2B5EF4-FFF2-40B4-BE49-F238E27FC236}">
                <a16:creationId xmlns:a16="http://schemas.microsoft.com/office/drawing/2014/main" id="{F228C320-5EA0-A5BD-C817-0B32EB5B8EC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41669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10667"/>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4267"/>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268362107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285312782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157442140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extLst>
      <p:ext uri="{BB962C8B-B14F-4D97-AF65-F5344CB8AC3E}">
        <p14:creationId xmlns:p14="http://schemas.microsoft.com/office/powerpoint/2010/main" val="294274869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261310532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10667"/>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4267">
                <a:solidFill>
                  <a:schemeClr val="tx1">
                    <a:tint val="75000"/>
                  </a:schemeClr>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155917025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318645311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158949479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35181079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406473299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179137910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54272711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2133">
                <a:solidFill>
                  <a:schemeClr val="tx1">
                    <a:tint val="75000"/>
                  </a:schemeClr>
                </a:solidFill>
              </a:defRPr>
            </a:lvl1pPr>
          </a:lstStyle>
          <a:p>
            <a:fld id="{C764DE79-268F-4C1A-8933-263129D2AF90}" type="datetimeFigureOut">
              <a:rPr lang="en-US" dirty="0"/>
              <a:t>12/10/2024</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2133">
                <a:solidFill>
                  <a:schemeClr val="tx1">
                    <a:tint val="75000"/>
                  </a:schemeClr>
                </a:solidFill>
              </a:defRPr>
            </a:lvl1pPr>
          </a:lstStyle>
          <a:p>
            <a:fld id="{48F63A3B-78C7-47BE-AE5E-E10140E04643}" type="slidenum">
              <a:rPr lang="en-US" dirty="0"/>
              <a:t>‹nº›</a:t>
            </a:fld>
            <a:endParaRPr lang="en-US"/>
          </a:p>
        </p:txBody>
      </p:sp>
    </p:spTree>
    <p:extLst>
      <p:ext uri="{BB962C8B-B14F-4D97-AF65-F5344CB8AC3E}">
        <p14:creationId xmlns:p14="http://schemas.microsoft.com/office/powerpoint/2010/main" val="67134826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docs.github.com/en/copilot/about-github-copilot/subscription-plans-for-github-copilot" TargetMode="External"/><Relationship Id="rId7" Type="http://schemas.openxmlformats.org/officeDocument/2006/relationships/hyperlink" Target="https://jellyfish.co/blog/introducing-jellyfish-github-copilot-dashboard/"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hyperlink" Target="https://github.blog/news-insights/product-news/github-copilot-enterprise-is-now-generally-available/" TargetMode="External"/><Relationship Id="rId5" Type="http://schemas.openxmlformats.org/officeDocument/2006/relationships/hyperlink" Target="https://docs.github.com/en/enterprise-cloud@latest/copilot/managing-copilot/managing-copilot-for-your-enterprise/managing-policies-and-features-for-copilot-in-your-enterprise" TargetMode="External"/><Relationship Id="rId4" Type="http://schemas.openxmlformats.org/officeDocument/2006/relationships/hyperlink" Target="https://docs.github.com/en/github-models/prototyping-with-ai-models#rate-limit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web.dio.me/articles&#8203;"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1.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blog/news-insights/product-news/github-copilot-workspace/"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hyperlink" Target="https://docs.github.com/en/copilot/using-github-copilot/code-review/using-copilot-code-review"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eb.dio.me/articles&#8203;"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p:nvPr/>
        </p:nvSpPr>
        <p:spPr>
          <a:xfrm>
            <a:off x="565525" y="3011225"/>
            <a:ext cx="6761700" cy="193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2400" b="1" dirty="0">
                <a:solidFill>
                  <a:srgbClr val="040A24"/>
                </a:solidFill>
                <a:latin typeface="Calibri"/>
                <a:ea typeface="Calibri"/>
                <a:cs typeface="Calibri"/>
                <a:sym typeface="Calibri"/>
              </a:rPr>
              <a:t>Pablo Lopes</a:t>
            </a:r>
            <a:endParaRPr lang="pt-BR" sz="2400" b="0" i="0" u="none" strike="noStrike" cap="none" dirty="0">
              <a:solidFill>
                <a:srgbClr val="040A24"/>
              </a:solidFill>
              <a:latin typeface="Calibri"/>
              <a:ea typeface="Calibri"/>
              <a:cs typeface="Calibri"/>
              <a:sym typeface="Calibri"/>
            </a:endParaRPr>
          </a:p>
          <a:p>
            <a:pPr marL="0" marR="0" lvl="0" indent="0" algn="l" rtl="0">
              <a:lnSpc>
                <a:spcPct val="100000"/>
              </a:lnSpc>
              <a:spcBef>
                <a:spcPts val="1000"/>
              </a:spcBef>
              <a:spcAft>
                <a:spcPts val="0"/>
              </a:spcAft>
              <a:buClr>
                <a:srgbClr val="000000"/>
              </a:buClr>
              <a:buSzPts val="1600"/>
              <a:buFont typeface="Arial"/>
              <a:buNone/>
            </a:pPr>
            <a:r>
              <a:rPr lang="pt-BR" sz="2400" dirty="0">
                <a:solidFill>
                  <a:srgbClr val="040A24"/>
                </a:solidFill>
                <a:latin typeface="Calibri"/>
                <a:ea typeface="Calibri"/>
                <a:cs typeface="Calibri"/>
                <a:sym typeface="Calibri"/>
              </a:rPr>
              <a:t>Cloud </a:t>
            </a:r>
            <a:r>
              <a:rPr lang="pt-BR" sz="2400" dirty="0" err="1">
                <a:solidFill>
                  <a:srgbClr val="040A24"/>
                </a:solidFill>
                <a:latin typeface="Calibri"/>
                <a:ea typeface="Calibri"/>
                <a:cs typeface="Calibri"/>
                <a:sym typeface="Calibri"/>
              </a:rPr>
              <a:t>Advocate</a:t>
            </a:r>
            <a:r>
              <a:rPr lang="pt-BR" sz="2400" dirty="0">
                <a:solidFill>
                  <a:srgbClr val="040A24"/>
                </a:solidFill>
                <a:latin typeface="Calibri"/>
                <a:ea typeface="Calibri"/>
                <a:cs typeface="Calibri"/>
                <a:sym typeface="Calibri"/>
              </a:rPr>
              <a:t> @ Microsoft</a:t>
            </a:r>
            <a:endParaRPr lang="pt-BR" sz="2400" dirty="0">
              <a:solidFill>
                <a:srgbClr val="040A24"/>
              </a:solidFill>
              <a:latin typeface="Calibri"/>
              <a:ea typeface="Calibri"/>
              <a:cs typeface="Calibri"/>
            </a:endParaRPr>
          </a:p>
          <a:p>
            <a:pPr marL="0" marR="0" lvl="0" indent="0" algn="l" rtl="0">
              <a:lnSpc>
                <a:spcPct val="100000"/>
              </a:lnSpc>
              <a:spcBef>
                <a:spcPts val="1000"/>
              </a:spcBef>
              <a:spcAft>
                <a:spcPts val="0"/>
              </a:spcAft>
              <a:buClr>
                <a:srgbClr val="000000"/>
              </a:buClr>
              <a:buSzPts val="1600"/>
              <a:buFont typeface="Arial"/>
              <a:buNone/>
            </a:pPr>
            <a:r>
              <a:rPr lang="pt-BR" sz="2400" b="1" i="0" u="none" strike="noStrike" cap="none" dirty="0">
                <a:solidFill>
                  <a:srgbClr val="040A24"/>
                </a:solidFill>
                <a:latin typeface="Calibri"/>
                <a:ea typeface="Calibri"/>
                <a:cs typeface="Calibri"/>
                <a:sym typeface="Calibri"/>
              </a:rPr>
              <a:t>@</a:t>
            </a:r>
            <a:r>
              <a:rPr lang="pt-BR" sz="2400" b="1" dirty="0">
                <a:solidFill>
                  <a:srgbClr val="040A24"/>
                </a:solidFill>
                <a:latin typeface="Calibri"/>
                <a:ea typeface="Calibri"/>
                <a:cs typeface="Calibri"/>
                <a:sym typeface="Calibri"/>
              </a:rPr>
              <a:t>techdevpablo – IG + TikTok</a:t>
            </a:r>
          </a:p>
          <a:p>
            <a:pPr marL="0" marR="0" lvl="0" indent="0" algn="l" rtl="0">
              <a:lnSpc>
                <a:spcPct val="100000"/>
              </a:lnSpc>
              <a:spcBef>
                <a:spcPts val="1000"/>
              </a:spcBef>
              <a:spcAft>
                <a:spcPts val="0"/>
              </a:spcAft>
              <a:buClr>
                <a:srgbClr val="000000"/>
              </a:buClr>
              <a:buSzPts val="1600"/>
              <a:buFont typeface="Arial"/>
              <a:buNone/>
            </a:pPr>
            <a:r>
              <a:rPr lang="pt-BR" sz="2400" b="1" dirty="0">
                <a:solidFill>
                  <a:srgbClr val="040A24"/>
                </a:solidFill>
                <a:latin typeface="Calibri"/>
                <a:ea typeface="Calibri"/>
                <a:cs typeface="Calibri"/>
                <a:sym typeface="Calibri"/>
              </a:rPr>
              <a:t>/in/</a:t>
            </a:r>
            <a:r>
              <a:rPr lang="pt-BR" sz="2400" b="1" dirty="0" err="1">
                <a:solidFill>
                  <a:srgbClr val="040A24"/>
                </a:solidFill>
                <a:latin typeface="Calibri"/>
                <a:ea typeface="Calibri"/>
                <a:cs typeface="Calibri"/>
                <a:sym typeface="Calibri"/>
              </a:rPr>
              <a:t>pablonuneslopes</a:t>
            </a:r>
            <a:r>
              <a:rPr lang="pt-BR" sz="2400" b="1" dirty="0">
                <a:solidFill>
                  <a:srgbClr val="040A24"/>
                </a:solidFill>
                <a:latin typeface="Calibri"/>
                <a:ea typeface="Calibri"/>
                <a:cs typeface="Calibri"/>
                <a:sym typeface="Calibri"/>
              </a:rPr>
              <a:t> - LinkedIn</a:t>
            </a:r>
            <a:endParaRPr lang="pt-BR" sz="2400" b="1" i="0" u="none" strike="noStrike" cap="none" dirty="0">
              <a:solidFill>
                <a:srgbClr val="040A24"/>
              </a:solidFill>
              <a:latin typeface="Calibri"/>
              <a:ea typeface="Calibri"/>
              <a:cs typeface="Calibri"/>
              <a:sym typeface="Calibri"/>
            </a:endParaRPr>
          </a:p>
        </p:txBody>
      </p:sp>
      <p:sp>
        <p:nvSpPr>
          <p:cNvPr id="155" name="Google Shape;155;p2"/>
          <p:cNvSpPr txBox="1"/>
          <p:nvPr/>
        </p:nvSpPr>
        <p:spPr>
          <a:xfrm>
            <a:off x="565525" y="636550"/>
            <a:ext cx="7980617" cy="19353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5000" b="1" dirty="0">
                <a:solidFill>
                  <a:srgbClr val="EA4E60"/>
                </a:solidFill>
                <a:latin typeface="Century Gothic"/>
                <a:ea typeface="Century Gothic"/>
                <a:cs typeface="Century Gothic"/>
              </a:rPr>
              <a:t>GitHub Copilot para </a:t>
            </a:r>
            <a:r>
              <a:rPr lang="en-US" sz="5000" b="1" dirty="0" err="1">
                <a:solidFill>
                  <a:srgbClr val="EA4E60"/>
                </a:solidFill>
                <a:latin typeface="Century Gothic"/>
                <a:ea typeface="Century Gothic"/>
                <a:cs typeface="Century Gothic"/>
              </a:rPr>
              <a:t>Negócios</a:t>
            </a:r>
            <a:r>
              <a:rPr lang="en-US" sz="5000" b="1" dirty="0">
                <a:solidFill>
                  <a:srgbClr val="EA4E60"/>
                </a:solidFill>
                <a:latin typeface="Century Gothic"/>
                <a:ea typeface="Century Gothic"/>
                <a:cs typeface="Century Gothic"/>
              </a:rPr>
              <a:t> &amp; Beta</a:t>
            </a:r>
          </a:p>
        </p:txBody>
      </p:sp>
      <p:pic>
        <p:nvPicPr>
          <p:cNvPr id="2" name="Imagem 3">
            <a:extLst>
              <a:ext uri="{FF2B5EF4-FFF2-40B4-BE49-F238E27FC236}">
                <a16:creationId xmlns:a16="http://schemas.microsoft.com/office/drawing/2014/main" id="{7267946B-816C-7DBD-856A-A6DFF888B904}"/>
              </a:ext>
            </a:extLst>
          </p:cNvPr>
          <p:cNvPicPr>
            <a:picLocks noChangeAspect="1"/>
          </p:cNvPicPr>
          <p:nvPr/>
        </p:nvPicPr>
        <p:blipFill>
          <a:blip r:embed="rId3"/>
          <a:stretch>
            <a:fillRect/>
          </a:stretch>
        </p:blipFill>
        <p:spPr>
          <a:xfrm>
            <a:off x="8427350" y="150783"/>
            <a:ext cx="597049" cy="251208"/>
          </a:xfrm>
          <a:prstGeom prst="rect">
            <a:avLst/>
          </a:prstGeom>
        </p:spPr>
      </p:pic>
      <p:sp>
        <p:nvSpPr>
          <p:cNvPr id="4" name="Espaço Reservado para Número de Slide 3">
            <a:extLst>
              <a:ext uri="{FF2B5EF4-FFF2-40B4-BE49-F238E27FC236}">
                <a16:creationId xmlns:a16="http://schemas.microsoft.com/office/drawing/2014/main" id="{15DC3995-1D71-2F0E-80F5-9E86BD7EB0BA}"/>
              </a:ext>
            </a:extLst>
          </p:cNvPr>
          <p:cNvSpPr>
            <a:spLocks noGrp="1"/>
          </p:cNvSpPr>
          <p:nvPr>
            <p:ph type="sldNum" idx="12"/>
          </p:nvPr>
        </p:nvSpPr>
        <p:spPr/>
        <p:txBody>
          <a:bodyPr/>
          <a:lstStyle/>
          <a:p>
            <a:r>
              <a:rPr lang="en-US"/>
              <a:t>[</a:t>
            </a:r>
            <a:fld id="{00000000-1234-1234-1234-123412341234}" type="slidenum">
              <a:rPr lang="en-US">
                <a:solidFill>
                  <a:srgbClr val="EA4E60"/>
                </a:solidFill>
              </a:rPr>
              <a:t>1</a:t>
            </a:fld>
            <a:r>
              <a:rPr lang="en-US"/>
              <a:t>]</a:t>
            </a:r>
            <a:endParaRPr lang="pt-BR"/>
          </a:p>
        </p:txBody>
      </p:sp>
    </p:spTree>
    <p:extLst>
      <p:ext uri="{BB962C8B-B14F-4D97-AF65-F5344CB8AC3E}">
        <p14:creationId xmlns:p14="http://schemas.microsoft.com/office/powerpoint/2010/main" val="1947317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a:extLst>
            <a:ext uri="{FF2B5EF4-FFF2-40B4-BE49-F238E27FC236}">
              <a16:creationId xmlns:a16="http://schemas.microsoft.com/office/drawing/2014/main" id="{4114A41E-9143-0C72-32A2-DFF51D76E272}"/>
            </a:ext>
          </a:extLst>
        </p:cNvPr>
        <p:cNvGrpSpPr/>
        <p:nvPr/>
      </p:nvGrpSpPr>
      <p:grpSpPr>
        <a:xfrm>
          <a:off x="0" y="0"/>
          <a:ext cx="0" cy="0"/>
          <a:chOff x="0" y="0"/>
          <a:chExt cx="0" cy="0"/>
        </a:xfrm>
      </p:grpSpPr>
      <p:sp>
        <p:nvSpPr>
          <p:cNvPr id="204" name="Google Shape;204;g109ffa863cd_0_328">
            <a:extLst>
              <a:ext uri="{FF2B5EF4-FFF2-40B4-BE49-F238E27FC236}">
                <a16:creationId xmlns:a16="http://schemas.microsoft.com/office/drawing/2014/main" id="{C53DE6DF-184F-C2C1-ECBC-436FEC8F803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strike="noStrike" cap="none" dirty="0">
                <a:solidFill>
                  <a:srgbClr val="EA4E60"/>
                </a:solidFill>
                <a:latin typeface="Century Gothic"/>
                <a:ea typeface="Century Gothic"/>
                <a:cs typeface="Century Gothic"/>
                <a:sym typeface="Century Gothic"/>
              </a:rPr>
              <a:t>Rate Limits</a:t>
            </a:r>
            <a:endParaRPr lang="en-US" sz="4000" b="1" i="0" u="none" strike="noStrike" cap="none" dirty="0">
              <a:solidFill>
                <a:srgbClr val="EA4E60"/>
              </a:solidFill>
              <a:latin typeface="Century Gothic"/>
              <a:ea typeface="Century Gothic"/>
              <a:cs typeface="Century Gothic"/>
            </a:endParaRPr>
          </a:p>
        </p:txBody>
      </p:sp>
      <p:sp>
        <p:nvSpPr>
          <p:cNvPr id="3" name="Espaço Reservado para Número de Slide 2">
            <a:extLst>
              <a:ext uri="{FF2B5EF4-FFF2-40B4-BE49-F238E27FC236}">
                <a16:creationId xmlns:a16="http://schemas.microsoft.com/office/drawing/2014/main" id="{CA06F78A-5E07-D382-D8FD-E58F26C4A603}"/>
              </a:ext>
            </a:extLst>
          </p:cNvPr>
          <p:cNvSpPr>
            <a:spLocks noGrp="1"/>
          </p:cNvSpPr>
          <p:nvPr>
            <p:ph type="sldNum" idx="12"/>
          </p:nvPr>
        </p:nvSpPr>
        <p:spPr/>
        <p:txBody>
          <a:bodyPr/>
          <a:lstStyle/>
          <a:p>
            <a:r>
              <a:rPr lang="en-US"/>
              <a:t>[</a:t>
            </a:r>
            <a:fld id="{00000000-1234-1234-1234-123412341234}" type="slidenum">
              <a:rPr lang="en-US">
                <a:solidFill>
                  <a:srgbClr val="EA4E60"/>
                </a:solidFill>
              </a:rPr>
              <a:t>10</a:t>
            </a:fld>
            <a:r>
              <a:rPr lang="en-US"/>
              <a:t>]</a:t>
            </a:r>
            <a:endParaRPr lang="pt-BR"/>
          </a:p>
        </p:txBody>
      </p:sp>
      <p:pic>
        <p:nvPicPr>
          <p:cNvPr id="5" name="Imagem 3">
            <a:extLst>
              <a:ext uri="{FF2B5EF4-FFF2-40B4-BE49-F238E27FC236}">
                <a16:creationId xmlns:a16="http://schemas.microsoft.com/office/drawing/2014/main" id="{199F5840-BEAC-29B8-EEB2-401DB3A8D36F}"/>
              </a:ext>
            </a:extLst>
          </p:cNvPr>
          <p:cNvPicPr>
            <a:picLocks noChangeAspect="1"/>
          </p:cNvPicPr>
          <p:nvPr/>
        </p:nvPicPr>
        <p:blipFill>
          <a:blip r:embed="rId3"/>
          <a:stretch>
            <a:fillRect/>
          </a:stretch>
        </p:blipFill>
        <p:spPr>
          <a:xfrm>
            <a:off x="8427350" y="150783"/>
            <a:ext cx="597049" cy="251208"/>
          </a:xfrm>
          <a:prstGeom prst="rect">
            <a:avLst/>
          </a:prstGeom>
        </p:spPr>
      </p:pic>
      <p:pic>
        <p:nvPicPr>
          <p:cNvPr id="8" name="Imagem 7" descr="Tela de computador com texto preto sobre fundo branco&#10;&#10;Descrição gerada automaticamente">
            <a:extLst>
              <a:ext uri="{FF2B5EF4-FFF2-40B4-BE49-F238E27FC236}">
                <a16:creationId xmlns:a16="http://schemas.microsoft.com/office/drawing/2014/main" id="{E8A15C7C-5027-BB89-64B9-052877975330}"/>
              </a:ext>
            </a:extLst>
          </p:cNvPr>
          <p:cNvPicPr>
            <a:picLocks noChangeAspect="1"/>
          </p:cNvPicPr>
          <p:nvPr/>
        </p:nvPicPr>
        <p:blipFill>
          <a:blip r:embed="rId4"/>
          <a:stretch>
            <a:fillRect/>
          </a:stretch>
        </p:blipFill>
        <p:spPr>
          <a:xfrm>
            <a:off x="561575" y="1481050"/>
            <a:ext cx="4405164" cy="3571435"/>
          </a:xfrm>
          <a:prstGeom prst="rect">
            <a:avLst/>
          </a:prstGeom>
        </p:spPr>
      </p:pic>
    </p:spTree>
    <p:extLst>
      <p:ext uri="{BB962C8B-B14F-4D97-AF65-F5344CB8AC3E}">
        <p14:creationId xmlns:p14="http://schemas.microsoft.com/office/powerpoint/2010/main" val="1625108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a:extLst>
            <a:ext uri="{FF2B5EF4-FFF2-40B4-BE49-F238E27FC236}">
              <a16:creationId xmlns:a16="http://schemas.microsoft.com/office/drawing/2014/main" id="{2292DC54-96C2-DE76-4B8B-80913C5EF18F}"/>
            </a:ext>
          </a:extLst>
        </p:cNvPr>
        <p:cNvGrpSpPr/>
        <p:nvPr/>
      </p:nvGrpSpPr>
      <p:grpSpPr>
        <a:xfrm>
          <a:off x="0" y="0"/>
          <a:ext cx="0" cy="0"/>
          <a:chOff x="0" y="0"/>
          <a:chExt cx="0" cy="0"/>
        </a:xfrm>
      </p:grpSpPr>
      <p:sp>
        <p:nvSpPr>
          <p:cNvPr id="203" name="Google Shape;203;g109ffa863cd_0_328">
            <a:extLst>
              <a:ext uri="{FF2B5EF4-FFF2-40B4-BE49-F238E27FC236}">
                <a16:creationId xmlns:a16="http://schemas.microsoft.com/office/drawing/2014/main" id="{9F6D4EDD-2D33-36F6-0E60-F6AA72BBBAB6}"/>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0" marR="0" lvl="0" indent="0" algn="just" rtl="0">
              <a:lnSpc>
                <a:spcPct val="115000"/>
              </a:lnSpc>
              <a:spcBef>
                <a:spcPts val="1000"/>
              </a:spcBef>
              <a:spcAft>
                <a:spcPts val="0"/>
              </a:spcAft>
              <a:buNone/>
            </a:pPr>
            <a:endParaRPr sz="2400" b="0" i="0" u="none" strike="noStrike" cap="none" dirty="0">
              <a:solidFill>
                <a:srgbClr val="040A24"/>
              </a:solidFill>
              <a:latin typeface="Calibri"/>
              <a:ea typeface="Calibri"/>
              <a:cs typeface="Calibri"/>
              <a:sym typeface="Calibri"/>
            </a:endParaRPr>
          </a:p>
        </p:txBody>
      </p:sp>
      <p:sp>
        <p:nvSpPr>
          <p:cNvPr id="204" name="Google Shape;204;g109ffa863cd_0_328">
            <a:extLst>
              <a:ext uri="{FF2B5EF4-FFF2-40B4-BE49-F238E27FC236}">
                <a16:creationId xmlns:a16="http://schemas.microsoft.com/office/drawing/2014/main" id="{87C13B51-8C62-2113-E155-68F4F5D565EF}"/>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strike="noStrike" cap="none" dirty="0">
                <a:solidFill>
                  <a:srgbClr val="EA4E60"/>
                </a:solidFill>
                <a:latin typeface="Century Gothic"/>
                <a:ea typeface="Century Gothic"/>
                <a:cs typeface="Century Gothic"/>
                <a:sym typeface="Century Gothic"/>
              </a:rPr>
              <a:t>SAML SSO</a:t>
            </a:r>
            <a:endParaRPr lang="en-US" sz="4000" b="1" i="0" u="none" strike="noStrike" cap="none" dirty="0">
              <a:solidFill>
                <a:srgbClr val="EA4E60"/>
              </a:solidFill>
              <a:latin typeface="Century Gothic"/>
              <a:ea typeface="Century Gothic"/>
              <a:cs typeface="Century Gothic"/>
            </a:endParaRPr>
          </a:p>
        </p:txBody>
      </p:sp>
      <p:sp>
        <p:nvSpPr>
          <p:cNvPr id="3" name="Espaço Reservado para Número de Slide 2">
            <a:extLst>
              <a:ext uri="{FF2B5EF4-FFF2-40B4-BE49-F238E27FC236}">
                <a16:creationId xmlns:a16="http://schemas.microsoft.com/office/drawing/2014/main" id="{C8C4018D-F856-0E45-8CAB-2EAC095CAAFF}"/>
              </a:ext>
            </a:extLst>
          </p:cNvPr>
          <p:cNvSpPr>
            <a:spLocks noGrp="1"/>
          </p:cNvSpPr>
          <p:nvPr>
            <p:ph type="sldNum" idx="12"/>
          </p:nvPr>
        </p:nvSpPr>
        <p:spPr/>
        <p:txBody>
          <a:bodyPr/>
          <a:lstStyle/>
          <a:p>
            <a:r>
              <a:rPr lang="en-US"/>
              <a:t>[</a:t>
            </a:r>
            <a:fld id="{00000000-1234-1234-1234-123412341234}" type="slidenum">
              <a:rPr lang="en-US">
                <a:solidFill>
                  <a:srgbClr val="EA4E60"/>
                </a:solidFill>
              </a:rPr>
              <a:t>11</a:t>
            </a:fld>
            <a:r>
              <a:rPr lang="en-US"/>
              <a:t>]</a:t>
            </a:r>
            <a:endParaRPr lang="pt-BR"/>
          </a:p>
        </p:txBody>
      </p:sp>
      <p:pic>
        <p:nvPicPr>
          <p:cNvPr id="5" name="Imagem 3">
            <a:extLst>
              <a:ext uri="{FF2B5EF4-FFF2-40B4-BE49-F238E27FC236}">
                <a16:creationId xmlns:a16="http://schemas.microsoft.com/office/drawing/2014/main" id="{F582C066-259F-27DF-86EC-E0D68A074881}"/>
              </a:ext>
            </a:extLst>
          </p:cNvPr>
          <p:cNvPicPr>
            <a:picLocks noChangeAspect="1"/>
          </p:cNvPicPr>
          <p:nvPr/>
        </p:nvPicPr>
        <p:blipFill>
          <a:blip r:embed="rId3"/>
          <a:stretch>
            <a:fillRect/>
          </a:stretch>
        </p:blipFill>
        <p:spPr>
          <a:xfrm>
            <a:off x="8427350" y="150783"/>
            <a:ext cx="597049" cy="251208"/>
          </a:xfrm>
          <a:prstGeom prst="rect">
            <a:avLst/>
          </a:prstGeom>
        </p:spPr>
      </p:pic>
      <p:pic>
        <p:nvPicPr>
          <p:cNvPr id="8" name="Imagem 7" descr="Interface gráfica do usuário, Texto, Aplicativo&#10;&#10;Descrição gerada automaticamente">
            <a:extLst>
              <a:ext uri="{FF2B5EF4-FFF2-40B4-BE49-F238E27FC236}">
                <a16:creationId xmlns:a16="http://schemas.microsoft.com/office/drawing/2014/main" id="{CF26DD0B-D0C6-7458-751B-BB9BDD1DF3C5}"/>
              </a:ext>
            </a:extLst>
          </p:cNvPr>
          <p:cNvPicPr>
            <a:picLocks noChangeAspect="1"/>
          </p:cNvPicPr>
          <p:nvPr/>
        </p:nvPicPr>
        <p:blipFill>
          <a:blip r:embed="rId4"/>
          <a:srcRect t="37244"/>
          <a:stretch/>
        </p:blipFill>
        <p:spPr>
          <a:xfrm>
            <a:off x="561575" y="1629918"/>
            <a:ext cx="3266152" cy="2877032"/>
          </a:xfrm>
          <a:prstGeom prst="rect">
            <a:avLst/>
          </a:prstGeom>
        </p:spPr>
      </p:pic>
    </p:spTree>
    <p:extLst>
      <p:ext uri="{BB962C8B-B14F-4D97-AF65-F5344CB8AC3E}">
        <p14:creationId xmlns:p14="http://schemas.microsoft.com/office/powerpoint/2010/main" val="4289751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a:extLst>
            <a:ext uri="{FF2B5EF4-FFF2-40B4-BE49-F238E27FC236}">
              <a16:creationId xmlns:a16="http://schemas.microsoft.com/office/drawing/2014/main" id="{4E235806-BE8B-3EC3-4B7B-231074E8118A}"/>
            </a:ext>
          </a:extLst>
        </p:cNvPr>
        <p:cNvGrpSpPr/>
        <p:nvPr/>
      </p:nvGrpSpPr>
      <p:grpSpPr>
        <a:xfrm>
          <a:off x="0" y="0"/>
          <a:ext cx="0" cy="0"/>
          <a:chOff x="0" y="0"/>
          <a:chExt cx="0" cy="0"/>
        </a:xfrm>
      </p:grpSpPr>
      <p:sp>
        <p:nvSpPr>
          <p:cNvPr id="203" name="Google Shape;203;g109ffa863cd_0_328">
            <a:extLst>
              <a:ext uri="{FF2B5EF4-FFF2-40B4-BE49-F238E27FC236}">
                <a16:creationId xmlns:a16="http://schemas.microsoft.com/office/drawing/2014/main" id="{EDCFD226-F5AE-DB35-B834-B882FA789CE4}"/>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0" marR="0" lvl="0" indent="0" algn="just" rtl="0">
              <a:lnSpc>
                <a:spcPct val="115000"/>
              </a:lnSpc>
              <a:spcBef>
                <a:spcPts val="1000"/>
              </a:spcBef>
              <a:spcAft>
                <a:spcPts val="0"/>
              </a:spcAft>
              <a:buNone/>
            </a:pPr>
            <a:endParaRPr sz="2400" b="0" i="0" u="none" strike="noStrike" cap="none" dirty="0">
              <a:solidFill>
                <a:srgbClr val="040A24"/>
              </a:solidFill>
              <a:latin typeface="Calibri"/>
              <a:ea typeface="Calibri"/>
              <a:cs typeface="Calibri"/>
              <a:sym typeface="Calibri"/>
            </a:endParaRPr>
          </a:p>
        </p:txBody>
      </p:sp>
      <p:sp>
        <p:nvSpPr>
          <p:cNvPr id="204" name="Google Shape;204;g109ffa863cd_0_328">
            <a:extLst>
              <a:ext uri="{FF2B5EF4-FFF2-40B4-BE49-F238E27FC236}">
                <a16:creationId xmlns:a16="http://schemas.microsoft.com/office/drawing/2014/main" id="{8ED3DEE8-5D91-4A3C-0396-D3CD25DB62FC}"/>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i="0" u="none" dirty="0">
                <a:solidFill>
                  <a:srgbClr val="EA4E60"/>
                </a:solidFill>
                <a:latin typeface="Century Gothic"/>
                <a:ea typeface="Century Gothic"/>
                <a:cs typeface="Century Gothic"/>
                <a:sym typeface="Century Gothic"/>
              </a:rPr>
              <a:t>Usage Metrics </a:t>
            </a:r>
            <a:endParaRPr lang="en-US" sz="4000" b="1" i="0" u="none" strike="noStrike" cap="none" dirty="0">
              <a:solidFill>
                <a:srgbClr val="EA4E60"/>
              </a:solidFill>
              <a:latin typeface="Century Gothic"/>
              <a:ea typeface="Century Gothic"/>
              <a:cs typeface="Century Gothic"/>
            </a:endParaRPr>
          </a:p>
        </p:txBody>
      </p:sp>
      <p:sp>
        <p:nvSpPr>
          <p:cNvPr id="3" name="Espaço Reservado para Número de Slide 2">
            <a:extLst>
              <a:ext uri="{FF2B5EF4-FFF2-40B4-BE49-F238E27FC236}">
                <a16:creationId xmlns:a16="http://schemas.microsoft.com/office/drawing/2014/main" id="{32A31164-4ACE-A42E-9425-28F9943809F5}"/>
              </a:ext>
            </a:extLst>
          </p:cNvPr>
          <p:cNvSpPr>
            <a:spLocks noGrp="1"/>
          </p:cNvSpPr>
          <p:nvPr>
            <p:ph type="sldNum" idx="12"/>
          </p:nvPr>
        </p:nvSpPr>
        <p:spPr/>
        <p:txBody>
          <a:bodyPr/>
          <a:lstStyle/>
          <a:p>
            <a:r>
              <a:rPr lang="en-US"/>
              <a:t>[</a:t>
            </a:r>
            <a:fld id="{00000000-1234-1234-1234-123412341234}" type="slidenum">
              <a:rPr lang="en-US">
                <a:solidFill>
                  <a:srgbClr val="EA4E60"/>
                </a:solidFill>
              </a:rPr>
              <a:t>12</a:t>
            </a:fld>
            <a:r>
              <a:rPr lang="en-US"/>
              <a:t>]</a:t>
            </a:r>
            <a:endParaRPr lang="pt-BR"/>
          </a:p>
        </p:txBody>
      </p:sp>
      <p:pic>
        <p:nvPicPr>
          <p:cNvPr id="5" name="Imagem 3">
            <a:extLst>
              <a:ext uri="{FF2B5EF4-FFF2-40B4-BE49-F238E27FC236}">
                <a16:creationId xmlns:a16="http://schemas.microsoft.com/office/drawing/2014/main" id="{B99257AB-51C4-AF53-C5AB-F6EE6C664082}"/>
              </a:ext>
            </a:extLst>
          </p:cNvPr>
          <p:cNvPicPr>
            <a:picLocks noChangeAspect="1"/>
          </p:cNvPicPr>
          <p:nvPr/>
        </p:nvPicPr>
        <p:blipFill>
          <a:blip r:embed="rId3"/>
          <a:stretch>
            <a:fillRect/>
          </a:stretch>
        </p:blipFill>
        <p:spPr>
          <a:xfrm>
            <a:off x="8427350" y="150783"/>
            <a:ext cx="597049" cy="251208"/>
          </a:xfrm>
          <a:prstGeom prst="rect">
            <a:avLst/>
          </a:prstGeom>
        </p:spPr>
      </p:pic>
      <p:pic>
        <p:nvPicPr>
          <p:cNvPr id="6" name="Imagem 5" descr="Interface gráfica do usuário, Gráfico, Aplicativo&#10;&#10;Descrição gerada automaticamente">
            <a:extLst>
              <a:ext uri="{FF2B5EF4-FFF2-40B4-BE49-F238E27FC236}">
                <a16:creationId xmlns:a16="http://schemas.microsoft.com/office/drawing/2014/main" id="{F4E9E25E-7B85-213F-BB50-D0B330D85FE3}"/>
              </a:ext>
            </a:extLst>
          </p:cNvPr>
          <p:cNvPicPr>
            <a:picLocks noChangeAspect="1"/>
          </p:cNvPicPr>
          <p:nvPr/>
        </p:nvPicPr>
        <p:blipFill>
          <a:blip r:embed="rId4"/>
          <a:stretch>
            <a:fillRect/>
          </a:stretch>
        </p:blipFill>
        <p:spPr>
          <a:xfrm>
            <a:off x="561575" y="1481050"/>
            <a:ext cx="6058954" cy="3483899"/>
          </a:xfrm>
          <a:prstGeom prst="rect">
            <a:avLst/>
          </a:prstGeom>
        </p:spPr>
      </p:pic>
    </p:spTree>
    <p:extLst>
      <p:ext uri="{BB962C8B-B14F-4D97-AF65-F5344CB8AC3E}">
        <p14:creationId xmlns:p14="http://schemas.microsoft.com/office/powerpoint/2010/main" val="3096432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a:extLst>
            <a:ext uri="{FF2B5EF4-FFF2-40B4-BE49-F238E27FC236}">
              <a16:creationId xmlns:a16="http://schemas.microsoft.com/office/drawing/2014/main" id="{793E252B-6DAC-E819-972D-3C82436F6B02}"/>
            </a:ext>
          </a:extLst>
        </p:cNvPr>
        <p:cNvGrpSpPr/>
        <p:nvPr/>
      </p:nvGrpSpPr>
      <p:grpSpPr>
        <a:xfrm>
          <a:off x="0" y="0"/>
          <a:ext cx="0" cy="0"/>
          <a:chOff x="0" y="0"/>
          <a:chExt cx="0" cy="0"/>
        </a:xfrm>
      </p:grpSpPr>
      <p:sp>
        <p:nvSpPr>
          <p:cNvPr id="204" name="Google Shape;204;g109ffa863cd_0_328">
            <a:extLst>
              <a:ext uri="{FF2B5EF4-FFF2-40B4-BE49-F238E27FC236}">
                <a16:creationId xmlns:a16="http://schemas.microsoft.com/office/drawing/2014/main" id="{265923A5-23E5-C8E4-A056-5BA5BF4BD563}"/>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strike="noStrike" cap="none" dirty="0">
                <a:solidFill>
                  <a:srgbClr val="EA4E60"/>
                </a:solidFill>
                <a:latin typeface="Century Gothic"/>
                <a:ea typeface="Century Gothic"/>
                <a:cs typeface="Century Gothic"/>
                <a:sym typeface="Century Gothic"/>
              </a:rPr>
              <a:t>Extensions da Sua </a:t>
            </a:r>
            <a:r>
              <a:rPr lang="en-US" sz="4000" b="1" strike="noStrike" cap="none" dirty="0" err="1">
                <a:solidFill>
                  <a:srgbClr val="EA4E60"/>
                </a:solidFill>
                <a:latin typeface="Century Gothic"/>
                <a:ea typeface="Century Gothic"/>
                <a:cs typeface="Century Gothic"/>
                <a:sym typeface="Century Gothic"/>
              </a:rPr>
              <a:t>Empresa</a:t>
            </a:r>
            <a:endParaRPr lang="en-US" sz="4000" b="1" i="0" u="none" strike="noStrike" cap="none" dirty="0">
              <a:solidFill>
                <a:srgbClr val="EA4E60"/>
              </a:solidFill>
              <a:latin typeface="Century Gothic"/>
              <a:ea typeface="Century Gothic"/>
              <a:cs typeface="Century Gothic"/>
            </a:endParaRPr>
          </a:p>
        </p:txBody>
      </p:sp>
      <p:sp>
        <p:nvSpPr>
          <p:cNvPr id="3" name="Espaço Reservado para Número de Slide 2">
            <a:extLst>
              <a:ext uri="{FF2B5EF4-FFF2-40B4-BE49-F238E27FC236}">
                <a16:creationId xmlns:a16="http://schemas.microsoft.com/office/drawing/2014/main" id="{B12A498E-5B89-58CA-A34A-E5071E5E6E01}"/>
              </a:ext>
            </a:extLst>
          </p:cNvPr>
          <p:cNvSpPr>
            <a:spLocks noGrp="1"/>
          </p:cNvSpPr>
          <p:nvPr>
            <p:ph type="sldNum" idx="12"/>
          </p:nvPr>
        </p:nvSpPr>
        <p:spPr/>
        <p:txBody>
          <a:bodyPr/>
          <a:lstStyle/>
          <a:p>
            <a:r>
              <a:rPr lang="en-US"/>
              <a:t>[</a:t>
            </a:r>
            <a:fld id="{00000000-1234-1234-1234-123412341234}" type="slidenum">
              <a:rPr lang="en-US">
                <a:solidFill>
                  <a:srgbClr val="EA4E60"/>
                </a:solidFill>
              </a:rPr>
              <a:t>13</a:t>
            </a:fld>
            <a:r>
              <a:rPr lang="en-US"/>
              <a:t>]</a:t>
            </a:r>
            <a:endParaRPr lang="pt-BR"/>
          </a:p>
        </p:txBody>
      </p:sp>
      <p:pic>
        <p:nvPicPr>
          <p:cNvPr id="5" name="Imagem 3">
            <a:extLst>
              <a:ext uri="{FF2B5EF4-FFF2-40B4-BE49-F238E27FC236}">
                <a16:creationId xmlns:a16="http://schemas.microsoft.com/office/drawing/2014/main" id="{DC0573DA-FF3B-148A-458B-AF4303E6A909}"/>
              </a:ext>
            </a:extLst>
          </p:cNvPr>
          <p:cNvPicPr>
            <a:picLocks noChangeAspect="1"/>
          </p:cNvPicPr>
          <p:nvPr/>
        </p:nvPicPr>
        <p:blipFill>
          <a:blip r:embed="rId3"/>
          <a:stretch>
            <a:fillRect/>
          </a:stretch>
        </p:blipFill>
        <p:spPr>
          <a:xfrm>
            <a:off x="8427350" y="150783"/>
            <a:ext cx="597049" cy="251208"/>
          </a:xfrm>
          <a:prstGeom prst="rect">
            <a:avLst/>
          </a:prstGeom>
        </p:spPr>
      </p:pic>
      <p:pic>
        <p:nvPicPr>
          <p:cNvPr id="4" name="Imagem 3" descr="Interface gráfica do usuário, Aplicativo&#10;&#10;Descrição gerada automaticamente">
            <a:extLst>
              <a:ext uri="{FF2B5EF4-FFF2-40B4-BE49-F238E27FC236}">
                <a16:creationId xmlns:a16="http://schemas.microsoft.com/office/drawing/2014/main" id="{16620428-4AEB-F049-24D6-777736669776}"/>
              </a:ext>
            </a:extLst>
          </p:cNvPr>
          <p:cNvPicPr>
            <a:picLocks noChangeAspect="1"/>
          </p:cNvPicPr>
          <p:nvPr/>
        </p:nvPicPr>
        <p:blipFill>
          <a:blip r:embed="rId4"/>
          <a:stretch>
            <a:fillRect/>
          </a:stretch>
        </p:blipFill>
        <p:spPr>
          <a:xfrm>
            <a:off x="561575" y="1481050"/>
            <a:ext cx="5657088" cy="3314700"/>
          </a:xfrm>
          <a:prstGeom prst="rect">
            <a:avLst/>
          </a:prstGeom>
        </p:spPr>
      </p:pic>
    </p:spTree>
    <p:extLst>
      <p:ext uri="{BB962C8B-B14F-4D97-AF65-F5344CB8AC3E}">
        <p14:creationId xmlns:p14="http://schemas.microsoft.com/office/powerpoint/2010/main" val="4060980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a:extLst>
            <a:ext uri="{FF2B5EF4-FFF2-40B4-BE49-F238E27FC236}">
              <a16:creationId xmlns:a16="http://schemas.microsoft.com/office/drawing/2014/main" id="{B1F7F40E-E888-15C2-6706-DF8A8019DCE8}"/>
            </a:ext>
          </a:extLst>
        </p:cNvPr>
        <p:cNvGrpSpPr/>
        <p:nvPr/>
      </p:nvGrpSpPr>
      <p:grpSpPr>
        <a:xfrm>
          <a:off x="0" y="0"/>
          <a:ext cx="0" cy="0"/>
          <a:chOff x="0" y="0"/>
          <a:chExt cx="0" cy="0"/>
        </a:xfrm>
      </p:grpSpPr>
      <p:sp>
        <p:nvSpPr>
          <p:cNvPr id="204" name="Google Shape;204;g109ffa863cd_0_328">
            <a:extLst>
              <a:ext uri="{FF2B5EF4-FFF2-40B4-BE49-F238E27FC236}">
                <a16:creationId xmlns:a16="http://schemas.microsoft.com/office/drawing/2014/main" id="{033637C5-782F-2D04-7CA4-2887E51BD8B3}"/>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strike="noStrike" cap="none" dirty="0">
                <a:solidFill>
                  <a:srgbClr val="EA4E60"/>
                </a:solidFill>
                <a:latin typeface="Century Gothic"/>
                <a:ea typeface="Century Gothic"/>
                <a:cs typeface="Century Gothic"/>
                <a:sym typeface="Century Gothic"/>
              </a:rPr>
              <a:t>Evite match para Código Público</a:t>
            </a:r>
            <a:endParaRPr lang="en-US" sz="4000" b="1" i="0" u="none" strike="noStrike" cap="none" dirty="0">
              <a:solidFill>
                <a:srgbClr val="EA4E60"/>
              </a:solidFill>
              <a:latin typeface="Century Gothic"/>
              <a:ea typeface="Century Gothic"/>
              <a:cs typeface="Century Gothic"/>
            </a:endParaRPr>
          </a:p>
        </p:txBody>
      </p:sp>
      <p:sp>
        <p:nvSpPr>
          <p:cNvPr id="3" name="Espaço Reservado para Número de Slide 2">
            <a:extLst>
              <a:ext uri="{FF2B5EF4-FFF2-40B4-BE49-F238E27FC236}">
                <a16:creationId xmlns:a16="http://schemas.microsoft.com/office/drawing/2014/main" id="{40760783-008E-426E-A8EF-753F476E86B8}"/>
              </a:ext>
            </a:extLst>
          </p:cNvPr>
          <p:cNvSpPr>
            <a:spLocks noGrp="1"/>
          </p:cNvSpPr>
          <p:nvPr>
            <p:ph type="sldNum" idx="12"/>
          </p:nvPr>
        </p:nvSpPr>
        <p:spPr/>
        <p:txBody>
          <a:bodyPr/>
          <a:lstStyle/>
          <a:p>
            <a:r>
              <a:rPr lang="en-US"/>
              <a:t>[</a:t>
            </a:r>
            <a:fld id="{00000000-1234-1234-1234-123412341234}" type="slidenum">
              <a:rPr lang="en-US">
                <a:solidFill>
                  <a:srgbClr val="EA4E60"/>
                </a:solidFill>
              </a:rPr>
              <a:t>14</a:t>
            </a:fld>
            <a:r>
              <a:rPr lang="en-US"/>
              <a:t>]</a:t>
            </a:r>
            <a:endParaRPr lang="pt-BR"/>
          </a:p>
        </p:txBody>
      </p:sp>
      <p:pic>
        <p:nvPicPr>
          <p:cNvPr id="5" name="Imagem 3">
            <a:extLst>
              <a:ext uri="{FF2B5EF4-FFF2-40B4-BE49-F238E27FC236}">
                <a16:creationId xmlns:a16="http://schemas.microsoft.com/office/drawing/2014/main" id="{DC27C590-508D-7671-1645-601DE3E67A9C}"/>
              </a:ext>
            </a:extLst>
          </p:cNvPr>
          <p:cNvPicPr>
            <a:picLocks noChangeAspect="1"/>
          </p:cNvPicPr>
          <p:nvPr/>
        </p:nvPicPr>
        <p:blipFill>
          <a:blip r:embed="rId3"/>
          <a:stretch>
            <a:fillRect/>
          </a:stretch>
        </p:blipFill>
        <p:spPr>
          <a:xfrm>
            <a:off x="8427350" y="150783"/>
            <a:ext cx="597049" cy="251208"/>
          </a:xfrm>
          <a:prstGeom prst="rect">
            <a:avLst/>
          </a:prstGeom>
        </p:spPr>
      </p:pic>
      <p:pic>
        <p:nvPicPr>
          <p:cNvPr id="6" name="Imagem 5" descr="Texto&#10;&#10;Descrição gerada automaticamente">
            <a:extLst>
              <a:ext uri="{FF2B5EF4-FFF2-40B4-BE49-F238E27FC236}">
                <a16:creationId xmlns:a16="http://schemas.microsoft.com/office/drawing/2014/main" id="{1FA2581E-C805-FBC3-7F99-D539354CA7AB}"/>
              </a:ext>
            </a:extLst>
          </p:cNvPr>
          <p:cNvPicPr>
            <a:picLocks noChangeAspect="1"/>
          </p:cNvPicPr>
          <p:nvPr/>
        </p:nvPicPr>
        <p:blipFill>
          <a:blip r:embed="rId4"/>
          <a:stretch>
            <a:fillRect/>
          </a:stretch>
        </p:blipFill>
        <p:spPr>
          <a:xfrm>
            <a:off x="565525" y="2204923"/>
            <a:ext cx="7078063" cy="1457528"/>
          </a:xfrm>
          <a:prstGeom prst="rect">
            <a:avLst/>
          </a:prstGeom>
        </p:spPr>
      </p:pic>
    </p:spTree>
    <p:extLst>
      <p:ext uri="{BB962C8B-B14F-4D97-AF65-F5344CB8AC3E}">
        <p14:creationId xmlns:p14="http://schemas.microsoft.com/office/powerpoint/2010/main" val="1624877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a:extLst>
            <a:ext uri="{FF2B5EF4-FFF2-40B4-BE49-F238E27FC236}">
              <a16:creationId xmlns:a16="http://schemas.microsoft.com/office/drawing/2014/main" id="{BB31E922-8400-2EB2-CDAD-57BFE06E5717}"/>
            </a:ext>
          </a:extLst>
        </p:cNvPr>
        <p:cNvGrpSpPr/>
        <p:nvPr/>
      </p:nvGrpSpPr>
      <p:grpSpPr>
        <a:xfrm>
          <a:off x="0" y="0"/>
          <a:ext cx="0" cy="0"/>
          <a:chOff x="0" y="0"/>
          <a:chExt cx="0" cy="0"/>
        </a:xfrm>
      </p:grpSpPr>
      <p:sp>
        <p:nvSpPr>
          <p:cNvPr id="204" name="Google Shape;204;g109ffa863cd_0_328">
            <a:extLst>
              <a:ext uri="{FF2B5EF4-FFF2-40B4-BE49-F238E27FC236}">
                <a16:creationId xmlns:a16="http://schemas.microsoft.com/office/drawing/2014/main" id="{7CC68E6B-41CD-2DEF-1E71-A6006228896C}"/>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strike="noStrike" cap="none" dirty="0">
                <a:solidFill>
                  <a:srgbClr val="EA4E60"/>
                </a:solidFill>
                <a:latin typeface="Century Gothic"/>
                <a:ea typeface="Century Gothic"/>
                <a:cs typeface="Century Gothic"/>
                <a:sym typeface="Century Gothic"/>
              </a:rPr>
              <a:t>Fine-tuning com </a:t>
            </a:r>
            <a:r>
              <a:rPr lang="en-US" sz="4000" b="1" strike="noStrike" cap="none" dirty="0" err="1">
                <a:solidFill>
                  <a:srgbClr val="EA4E60"/>
                </a:solidFill>
                <a:latin typeface="Century Gothic"/>
                <a:ea typeface="Century Gothic"/>
                <a:cs typeface="Century Gothic"/>
                <a:sym typeface="Century Gothic"/>
              </a:rPr>
              <a:t>seu</a:t>
            </a:r>
            <a:r>
              <a:rPr lang="en-US" sz="4000" b="1" strike="noStrike" cap="none" dirty="0">
                <a:solidFill>
                  <a:srgbClr val="EA4E60"/>
                </a:solidFill>
                <a:latin typeface="Century Gothic"/>
                <a:ea typeface="Century Gothic"/>
                <a:cs typeface="Century Gothic"/>
                <a:sym typeface="Century Gothic"/>
              </a:rPr>
              <a:t> </a:t>
            </a:r>
            <a:r>
              <a:rPr lang="en-US" sz="4000" b="1" strike="noStrike" cap="none" dirty="0" err="1">
                <a:solidFill>
                  <a:srgbClr val="EA4E60"/>
                </a:solidFill>
                <a:latin typeface="Century Gothic"/>
                <a:ea typeface="Century Gothic"/>
                <a:cs typeface="Century Gothic"/>
                <a:sym typeface="Century Gothic"/>
              </a:rPr>
              <a:t>modelo</a:t>
            </a:r>
            <a:endParaRPr lang="en-US" sz="4000" b="1" i="0" u="none" strike="noStrike" cap="none" dirty="0">
              <a:solidFill>
                <a:srgbClr val="EA4E60"/>
              </a:solidFill>
              <a:latin typeface="Century Gothic"/>
              <a:ea typeface="Century Gothic"/>
              <a:cs typeface="Century Gothic"/>
            </a:endParaRPr>
          </a:p>
        </p:txBody>
      </p:sp>
      <p:sp>
        <p:nvSpPr>
          <p:cNvPr id="3" name="Espaço Reservado para Número de Slide 2">
            <a:extLst>
              <a:ext uri="{FF2B5EF4-FFF2-40B4-BE49-F238E27FC236}">
                <a16:creationId xmlns:a16="http://schemas.microsoft.com/office/drawing/2014/main" id="{5A9A66DA-6698-A9E4-A2DC-6A66EAF9C644}"/>
              </a:ext>
            </a:extLst>
          </p:cNvPr>
          <p:cNvSpPr>
            <a:spLocks noGrp="1"/>
          </p:cNvSpPr>
          <p:nvPr>
            <p:ph type="sldNum" idx="12"/>
          </p:nvPr>
        </p:nvSpPr>
        <p:spPr/>
        <p:txBody>
          <a:bodyPr/>
          <a:lstStyle/>
          <a:p>
            <a:r>
              <a:rPr lang="en-US"/>
              <a:t>[</a:t>
            </a:r>
            <a:fld id="{00000000-1234-1234-1234-123412341234}" type="slidenum">
              <a:rPr lang="en-US">
                <a:solidFill>
                  <a:srgbClr val="EA4E60"/>
                </a:solidFill>
              </a:rPr>
              <a:t>15</a:t>
            </a:fld>
            <a:r>
              <a:rPr lang="en-US"/>
              <a:t>]</a:t>
            </a:r>
            <a:endParaRPr lang="pt-BR"/>
          </a:p>
        </p:txBody>
      </p:sp>
      <p:pic>
        <p:nvPicPr>
          <p:cNvPr id="5" name="Imagem 3">
            <a:extLst>
              <a:ext uri="{FF2B5EF4-FFF2-40B4-BE49-F238E27FC236}">
                <a16:creationId xmlns:a16="http://schemas.microsoft.com/office/drawing/2014/main" id="{A953D707-6EF6-7C61-6079-55A7B1E1E3B4}"/>
              </a:ext>
            </a:extLst>
          </p:cNvPr>
          <p:cNvPicPr>
            <a:picLocks noChangeAspect="1"/>
          </p:cNvPicPr>
          <p:nvPr/>
        </p:nvPicPr>
        <p:blipFill>
          <a:blip r:embed="rId3"/>
          <a:stretch>
            <a:fillRect/>
          </a:stretch>
        </p:blipFill>
        <p:spPr>
          <a:xfrm>
            <a:off x="8427350" y="150783"/>
            <a:ext cx="597049" cy="251208"/>
          </a:xfrm>
          <a:prstGeom prst="rect">
            <a:avLst/>
          </a:prstGeom>
        </p:spPr>
      </p:pic>
      <p:pic>
        <p:nvPicPr>
          <p:cNvPr id="4" name="Imagem 3" descr="Tela de celular&#10;&#10;Descrição gerada automaticamente">
            <a:extLst>
              <a:ext uri="{FF2B5EF4-FFF2-40B4-BE49-F238E27FC236}">
                <a16:creationId xmlns:a16="http://schemas.microsoft.com/office/drawing/2014/main" id="{B73E764B-3266-7E2B-D07D-F06260FBD026}"/>
              </a:ext>
            </a:extLst>
          </p:cNvPr>
          <p:cNvPicPr>
            <a:picLocks noChangeAspect="1"/>
          </p:cNvPicPr>
          <p:nvPr/>
        </p:nvPicPr>
        <p:blipFill>
          <a:blip r:embed="rId4"/>
          <a:stretch>
            <a:fillRect/>
          </a:stretch>
        </p:blipFill>
        <p:spPr>
          <a:xfrm>
            <a:off x="561575" y="1481050"/>
            <a:ext cx="5661181" cy="3449782"/>
          </a:xfrm>
          <a:prstGeom prst="rect">
            <a:avLst/>
          </a:prstGeom>
        </p:spPr>
      </p:pic>
    </p:spTree>
    <p:extLst>
      <p:ext uri="{BB962C8B-B14F-4D97-AF65-F5344CB8AC3E}">
        <p14:creationId xmlns:p14="http://schemas.microsoft.com/office/powerpoint/2010/main" val="1222492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a:extLst>
            <a:ext uri="{FF2B5EF4-FFF2-40B4-BE49-F238E27FC236}">
              <a16:creationId xmlns:a16="http://schemas.microsoft.com/office/drawing/2014/main" id="{00B928AB-7625-423D-B964-943CCC824419}"/>
            </a:ext>
          </a:extLst>
        </p:cNvPr>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DCFEFAD-A699-F300-4B4C-2506EB319E16}"/>
              </a:ext>
            </a:extLst>
          </p:cNvPr>
          <p:cNvSpPr>
            <a:spLocks noGrp="1"/>
          </p:cNvSpPr>
          <p:nvPr>
            <p:ph type="sldNum" idx="12"/>
          </p:nvPr>
        </p:nvSpPr>
        <p:spPr/>
        <p:txBody>
          <a:bodyPr/>
          <a:lstStyle/>
          <a:p>
            <a:r>
              <a:rPr lang="en-US"/>
              <a:t>[</a:t>
            </a:r>
            <a:fld id="{00000000-1234-1234-1234-123412341234}" type="slidenum">
              <a:rPr lang="en-US">
                <a:solidFill>
                  <a:srgbClr val="EA4E60"/>
                </a:solidFill>
              </a:rPr>
              <a:t>16</a:t>
            </a:fld>
            <a:r>
              <a:rPr lang="en-US"/>
              <a:t>]</a:t>
            </a:r>
            <a:endParaRPr lang="pt-BR"/>
          </a:p>
        </p:txBody>
      </p:sp>
      <p:pic>
        <p:nvPicPr>
          <p:cNvPr id="5" name="Imagem 3">
            <a:extLst>
              <a:ext uri="{FF2B5EF4-FFF2-40B4-BE49-F238E27FC236}">
                <a16:creationId xmlns:a16="http://schemas.microsoft.com/office/drawing/2014/main" id="{40C6E4CF-C655-0653-FE0F-D91619B9F78C}"/>
              </a:ext>
            </a:extLst>
          </p:cNvPr>
          <p:cNvPicPr>
            <a:picLocks noChangeAspect="1"/>
          </p:cNvPicPr>
          <p:nvPr/>
        </p:nvPicPr>
        <p:blipFill>
          <a:blip r:embed="rId3"/>
          <a:stretch>
            <a:fillRect/>
          </a:stretch>
        </p:blipFill>
        <p:spPr>
          <a:xfrm>
            <a:off x="8427350" y="150783"/>
            <a:ext cx="597049" cy="251208"/>
          </a:xfrm>
          <a:prstGeom prst="rect">
            <a:avLst/>
          </a:prstGeom>
        </p:spPr>
      </p:pic>
      <p:pic>
        <p:nvPicPr>
          <p:cNvPr id="4" name="Imagem 3" descr="Tela de celular&#10;&#10;Descrição gerada automaticamente">
            <a:extLst>
              <a:ext uri="{FF2B5EF4-FFF2-40B4-BE49-F238E27FC236}">
                <a16:creationId xmlns:a16="http://schemas.microsoft.com/office/drawing/2014/main" id="{B51D9A84-56BD-35A3-7FED-2A03BAACBFAD}"/>
              </a:ext>
            </a:extLst>
          </p:cNvPr>
          <p:cNvPicPr>
            <a:picLocks noChangeAspect="1"/>
          </p:cNvPicPr>
          <p:nvPr/>
        </p:nvPicPr>
        <p:blipFill>
          <a:blip r:embed="rId4"/>
          <a:stretch>
            <a:fillRect/>
          </a:stretch>
        </p:blipFill>
        <p:spPr>
          <a:xfrm>
            <a:off x="436883" y="393666"/>
            <a:ext cx="7148582" cy="4356167"/>
          </a:xfrm>
          <a:prstGeom prst="rect">
            <a:avLst/>
          </a:prstGeom>
        </p:spPr>
      </p:pic>
    </p:spTree>
    <p:extLst>
      <p:ext uri="{BB962C8B-B14F-4D97-AF65-F5344CB8AC3E}">
        <p14:creationId xmlns:p14="http://schemas.microsoft.com/office/powerpoint/2010/main" val="3839359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a:extLst>
            <a:ext uri="{FF2B5EF4-FFF2-40B4-BE49-F238E27FC236}">
              <a16:creationId xmlns:a16="http://schemas.microsoft.com/office/drawing/2014/main" id="{D83C996D-6E1A-478F-81C9-298E5002D143}"/>
            </a:ext>
          </a:extLst>
        </p:cNvPr>
        <p:cNvGrpSpPr/>
        <p:nvPr/>
      </p:nvGrpSpPr>
      <p:grpSpPr>
        <a:xfrm>
          <a:off x="0" y="0"/>
          <a:ext cx="0" cy="0"/>
          <a:chOff x="0" y="0"/>
          <a:chExt cx="0" cy="0"/>
        </a:xfrm>
      </p:grpSpPr>
      <p:sp>
        <p:nvSpPr>
          <p:cNvPr id="204" name="Google Shape;204;g109ffa863cd_0_328">
            <a:extLst>
              <a:ext uri="{FF2B5EF4-FFF2-40B4-BE49-F238E27FC236}">
                <a16:creationId xmlns:a16="http://schemas.microsoft.com/office/drawing/2014/main" id="{D0CC780A-6BCC-BDEF-1DD2-D9304067FA5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strike="noStrike" cap="none" dirty="0">
                <a:solidFill>
                  <a:srgbClr val="EA4E60"/>
                </a:solidFill>
                <a:latin typeface="Century Gothic"/>
                <a:ea typeface="Century Gothic"/>
                <a:cs typeface="Century Gothic"/>
                <a:sym typeface="Century Gothic"/>
              </a:rPr>
              <a:t>Fine-tuning com </a:t>
            </a:r>
            <a:r>
              <a:rPr lang="en-US" sz="4000" b="1" strike="noStrike" cap="none" dirty="0" err="1">
                <a:solidFill>
                  <a:srgbClr val="EA4E60"/>
                </a:solidFill>
                <a:latin typeface="Century Gothic"/>
                <a:ea typeface="Century Gothic"/>
                <a:cs typeface="Century Gothic"/>
                <a:sym typeface="Century Gothic"/>
              </a:rPr>
              <a:t>seu</a:t>
            </a:r>
            <a:r>
              <a:rPr lang="en-US" sz="4000" b="1" strike="noStrike" cap="none" dirty="0">
                <a:solidFill>
                  <a:srgbClr val="EA4E60"/>
                </a:solidFill>
                <a:latin typeface="Century Gothic"/>
                <a:ea typeface="Century Gothic"/>
                <a:cs typeface="Century Gothic"/>
                <a:sym typeface="Century Gothic"/>
              </a:rPr>
              <a:t> </a:t>
            </a:r>
            <a:r>
              <a:rPr lang="en-US" sz="4000" b="1" strike="noStrike" cap="none" dirty="0" err="1">
                <a:solidFill>
                  <a:srgbClr val="EA4E60"/>
                </a:solidFill>
                <a:latin typeface="Century Gothic"/>
                <a:ea typeface="Century Gothic"/>
                <a:cs typeface="Century Gothic"/>
                <a:sym typeface="Century Gothic"/>
              </a:rPr>
              <a:t>modelo</a:t>
            </a:r>
            <a:endParaRPr lang="en-US" sz="4000" b="1" i="0" u="none" strike="noStrike" cap="none" dirty="0">
              <a:solidFill>
                <a:srgbClr val="EA4E60"/>
              </a:solidFill>
              <a:latin typeface="Century Gothic"/>
              <a:ea typeface="Century Gothic"/>
              <a:cs typeface="Century Gothic"/>
            </a:endParaRPr>
          </a:p>
        </p:txBody>
      </p:sp>
      <p:sp>
        <p:nvSpPr>
          <p:cNvPr id="3" name="Espaço Reservado para Número de Slide 2">
            <a:extLst>
              <a:ext uri="{FF2B5EF4-FFF2-40B4-BE49-F238E27FC236}">
                <a16:creationId xmlns:a16="http://schemas.microsoft.com/office/drawing/2014/main" id="{74A9731C-43B2-60E4-7446-CDCA74F5365E}"/>
              </a:ext>
            </a:extLst>
          </p:cNvPr>
          <p:cNvSpPr>
            <a:spLocks noGrp="1"/>
          </p:cNvSpPr>
          <p:nvPr>
            <p:ph type="sldNum" idx="12"/>
          </p:nvPr>
        </p:nvSpPr>
        <p:spPr/>
        <p:txBody>
          <a:bodyPr/>
          <a:lstStyle/>
          <a:p>
            <a:r>
              <a:rPr lang="en-US"/>
              <a:t>[</a:t>
            </a:r>
            <a:fld id="{00000000-1234-1234-1234-123412341234}" type="slidenum">
              <a:rPr lang="en-US">
                <a:solidFill>
                  <a:srgbClr val="EA4E60"/>
                </a:solidFill>
              </a:rPr>
              <a:t>17</a:t>
            </a:fld>
            <a:r>
              <a:rPr lang="en-US"/>
              <a:t>]</a:t>
            </a:r>
            <a:endParaRPr lang="pt-BR"/>
          </a:p>
        </p:txBody>
      </p:sp>
      <p:pic>
        <p:nvPicPr>
          <p:cNvPr id="5" name="Imagem 3">
            <a:extLst>
              <a:ext uri="{FF2B5EF4-FFF2-40B4-BE49-F238E27FC236}">
                <a16:creationId xmlns:a16="http://schemas.microsoft.com/office/drawing/2014/main" id="{6BB3DF5A-9DBC-BC28-1501-EDFE107DDA9C}"/>
              </a:ext>
            </a:extLst>
          </p:cNvPr>
          <p:cNvPicPr>
            <a:picLocks noChangeAspect="1"/>
          </p:cNvPicPr>
          <p:nvPr/>
        </p:nvPicPr>
        <p:blipFill>
          <a:blip r:embed="rId5"/>
          <a:stretch>
            <a:fillRect/>
          </a:stretch>
        </p:blipFill>
        <p:spPr>
          <a:xfrm>
            <a:off x="8427350" y="150783"/>
            <a:ext cx="597049" cy="251208"/>
          </a:xfrm>
          <a:prstGeom prst="rect">
            <a:avLst/>
          </a:prstGeom>
        </p:spPr>
      </p:pic>
      <p:pic>
        <p:nvPicPr>
          <p:cNvPr id="2" name="BLOG2_chat-knowledge-base_002">
            <a:hlinkClick r:id="" action="ppaction://media"/>
            <a:extLst>
              <a:ext uri="{FF2B5EF4-FFF2-40B4-BE49-F238E27FC236}">
                <a16:creationId xmlns:a16="http://schemas.microsoft.com/office/drawing/2014/main" id="{5AFBF17B-641C-4839-D00F-F4CB4DA1832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79338" y="1481050"/>
            <a:ext cx="6213764" cy="3495242"/>
          </a:xfrm>
          <a:prstGeom prst="rect">
            <a:avLst/>
          </a:prstGeom>
        </p:spPr>
      </p:pic>
    </p:spTree>
    <p:extLst>
      <p:ext uri="{BB962C8B-B14F-4D97-AF65-F5344CB8AC3E}">
        <p14:creationId xmlns:p14="http://schemas.microsoft.com/office/powerpoint/2010/main" val="184405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5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a:extLst>
            <a:ext uri="{FF2B5EF4-FFF2-40B4-BE49-F238E27FC236}">
              <a16:creationId xmlns:a16="http://schemas.microsoft.com/office/drawing/2014/main" id="{D83C996D-6E1A-478F-81C9-298E5002D143}"/>
            </a:ext>
          </a:extLst>
        </p:cNvPr>
        <p:cNvGrpSpPr/>
        <p:nvPr/>
      </p:nvGrpSpPr>
      <p:grpSpPr>
        <a:xfrm>
          <a:off x="0" y="0"/>
          <a:ext cx="0" cy="0"/>
          <a:chOff x="0" y="0"/>
          <a:chExt cx="0" cy="0"/>
        </a:xfrm>
      </p:grpSpPr>
      <p:sp>
        <p:nvSpPr>
          <p:cNvPr id="204" name="Google Shape;204;g109ffa863cd_0_328">
            <a:extLst>
              <a:ext uri="{FF2B5EF4-FFF2-40B4-BE49-F238E27FC236}">
                <a16:creationId xmlns:a16="http://schemas.microsoft.com/office/drawing/2014/main" id="{D0CC780A-6BCC-BDEF-1DD2-D9304067FA5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strike="noStrike" cap="none" dirty="0">
                <a:solidFill>
                  <a:srgbClr val="EA4E60"/>
                </a:solidFill>
                <a:latin typeface="Century Gothic"/>
                <a:ea typeface="Century Gothic"/>
                <a:cs typeface="Century Gothic"/>
                <a:sym typeface="Century Gothic"/>
              </a:rPr>
              <a:t>Bing Search no </a:t>
            </a:r>
            <a:r>
              <a:rPr lang="en-US" sz="4000" b="1" strike="noStrike" cap="none" dirty="0" err="1">
                <a:solidFill>
                  <a:srgbClr val="EA4E60"/>
                </a:solidFill>
                <a:latin typeface="Century Gothic"/>
                <a:ea typeface="Century Gothic"/>
                <a:cs typeface="Century Gothic"/>
                <a:sym typeface="Century Gothic"/>
              </a:rPr>
              <a:t>seu</a:t>
            </a:r>
            <a:r>
              <a:rPr lang="en-US" sz="4000" b="1" strike="noStrike" cap="none" dirty="0">
                <a:solidFill>
                  <a:srgbClr val="EA4E60"/>
                </a:solidFill>
                <a:latin typeface="Century Gothic"/>
                <a:ea typeface="Century Gothic"/>
                <a:cs typeface="Century Gothic"/>
                <a:sym typeface="Century Gothic"/>
              </a:rPr>
              <a:t> Copilot</a:t>
            </a:r>
            <a:endParaRPr lang="en-US" sz="4000" b="1" i="0" u="none" strike="noStrike" cap="none" dirty="0">
              <a:solidFill>
                <a:srgbClr val="EA4E60"/>
              </a:solidFill>
              <a:latin typeface="Century Gothic"/>
              <a:ea typeface="Century Gothic"/>
              <a:cs typeface="Century Gothic"/>
            </a:endParaRPr>
          </a:p>
        </p:txBody>
      </p:sp>
      <p:sp>
        <p:nvSpPr>
          <p:cNvPr id="3" name="Espaço Reservado para Número de Slide 2">
            <a:extLst>
              <a:ext uri="{FF2B5EF4-FFF2-40B4-BE49-F238E27FC236}">
                <a16:creationId xmlns:a16="http://schemas.microsoft.com/office/drawing/2014/main" id="{74A9731C-43B2-60E4-7446-CDCA74F5365E}"/>
              </a:ext>
            </a:extLst>
          </p:cNvPr>
          <p:cNvSpPr>
            <a:spLocks noGrp="1"/>
          </p:cNvSpPr>
          <p:nvPr>
            <p:ph type="sldNum" idx="12"/>
          </p:nvPr>
        </p:nvSpPr>
        <p:spPr/>
        <p:txBody>
          <a:bodyPr/>
          <a:lstStyle/>
          <a:p>
            <a:r>
              <a:rPr lang="en-US"/>
              <a:t>[</a:t>
            </a:r>
            <a:fld id="{00000000-1234-1234-1234-123412341234}" type="slidenum">
              <a:rPr lang="en-US">
                <a:solidFill>
                  <a:srgbClr val="EA4E60"/>
                </a:solidFill>
              </a:rPr>
              <a:t>18</a:t>
            </a:fld>
            <a:r>
              <a:rPr lang="en-US"/>
              <a:t>]</a:t>
            </a:r>
            <a:endParaRPr lang="pt-BR"/>
          </a:p>
        </p:txBody>
      </p:sp>
      <p:pic>
        <p:nvPicPr>
          <p:cNvPr id="5" name="Imagem 3">
            <a:extLst>
              <a:ext uri="{FF2B5EF4-FFF2-40B4-BE49-F238E27FC236}">
                <a16:creationId xmlns:a16="http://schemas.microsoft.com/office/drawing/2014/main" id="{6BB3DF5A-9DBC-BC28-1501-EDFE107DDA9C}"/>
              </a:ext>
            </a:extLst>
          </p:cNvPr>
          <p:cNvPicPr>
            <a:picLocks noChangeAspect="1"/>
          </p:cNvPicPr>
          <p:nvPr/>
        </p:nvPicPr>
        <p:blipFill>
          <a:blip r:embed="rId3"/>
          <a:stretch>
            <a:fillRect/>
          </a:stretch>
        </p:blipFill>
        <p:spPr>
          <a:xfrm>
            <a:off x="8427350" y="150783"/>
            <a:ext cx="597049" cy="251208"/>
          </a:xfrm>
          <a:prstGeom prst="rect">
            <a:avLst/>
          </a:prstGeom>
        </p:spPr>
      </p:pic>
      <p:pic>
        <p:nvPicPr>
          <p:cNvPr id="8" name="Imagem 7" descr="Interface gráfica do usuário, Texto, Aplicativo, Teams&#10;&#10;Descrição gerada automaticamente">
            <a:extLst>
              <a:ext uri="{FF2B5EF4-FFF2-40B4-BE49-F238E27FC236}">
                <a16:creationId xmlns:a16="http://schemas.microsoft.com/office/drawing/2014/main" id="{00E488CF-5025-8767-1895-34EFEEBE9E3C}"/>
              </a:ext>
            </a:extLst>
          </p:cNvPr>
          <p:cNvPicPr>
            <a:picLocks noChangeAspect="1"/>
          </p:cNvPicPr>
          <p:nvPr/>
        </p:nvPicPr>
        <p:blipFill>
          <a:blip r:embed="rId4"/>
          <a:stretch>
            <a:fillRect/>
          </a:stretch>
        </p:blipFill>
        <p:spPr>
          <a:xfrm>
            <a:off x="623455" y="1463145"/>
            <a:ext cx="6432862" cy="3478311"/>
          </a:xfrm>
          <a:prstGeom prst="rect">
            <a:avLst/>
          </a:prstGeom>
        </p:spPr>
      </p:pic>
    </p:spTree>
    <p:extLst>
      <p:ext uri="{BB962C8B-B14F-4D97-AF65-F5344CB8AC3E}">
        <p14:creationId xmlns:p14="http://schemas.microsoft.com/office/powerpoint/2010/main" val="3745017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6"/>
        <p:cNvGrpSpPr/>
        <p:nvPr/>
      </p:nvGrpSpPr>
      <p:grpSpPr>
        <a:xfrm>
          <a:off x="0" y="0"/>
          <a:ext cx="0" cy="0"/>
          <a:chOff x="0" y="0"/>
          <a:chExt cx="0" cy="0"/>
        </a:xfrm>
      </p:grpSpPr>
      <p:sp>
        <p:nvSpPr>
          <p:cNvPr id="267" name="Google Shape;267;g109ffa863cd_0_356"/>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1800"/>
              </a:spcBef>
              <a:spcAft>
                <a:spcPts val="0"/>
              </a:spcAft>
              <a:buClr>
                <a:schemeClr val="dk1"/>
              </a:buClr>
              <a:buSzPts val="2400"/>
              <a:buFont typeface="Calibri"/>
              <a:buChar char="●"/>
            </a:pPr>
            <a:r>
              <a:rPr lang="pt-BR" sz="1600" i="1" dirty="0">
                <a:solidFill>
                  <a:schemeClr val="dk1"/>
                </a:solidFill>
                <a:latin typeface="Calibri"/>
                <a:ea typeface="Calibri"/>
                <a:cs typeface="Calibri"/>
                <a:sym typeface="Calibri"/>
                <a:hlinkClick r:id="rId3"/>
              </a:rPr>
              <a:t>https://docs.github.com/en/copilot/about-github-copilot/subscription-plans-for-github-copilot</a:t>
            </a:r>
            <a:endParaRPr lang="pt-BR" sz="1600" i="1" dirty="0">
              <a:solidFill>
                <a:schemeClr val="dk1"/>
              </a:solidFill>
              <a:latin typeface="Calibri"/>
              <a:ea typeface="Calibri"/>
              <a:cs typeface="Calibri"/>
              <a:sym typeface="Calibri"/>
            </a:endParaRPr>
          </a:p>
          <a:p>
            <a:pPr marL="457200" marR="0" lvl="0" indent="-381000" algn="l" rtl="0">
              <a:lnSpc>
                <a:spcPct val="100000"/>
              </a:lnSpc>
              <a:spcBef>
                <a:spcPts val="1800"/>
              </a:spcBef>
              <a:spcAft>
                <a:spcPts val="0"/>
              </a:spcAft>
              <a:buClr>
                <a:schemeClr val="dk1"/>
              </a:buClr>
              <a:buSzPts val="2400"/>
              <a:buFont typeface="Calibri"/>
              <a:buChar char="●"/>
            </a:pPr>
            <a:r>
              <a:rPr lang="pt-BR" sz="1600" i="1" dirty="0">
                <a:solidFill>
                  <a:schemeClr val="dk1"/>
                </a:solidFill>
                <a:latin typeface="Calibri"/>
                <a:ea typeface="Calibri"/>
                <a:cs typeface="Calibri"/>
                <a:sym typeface="Calibri"/>
                <a:hlinkClick r:id="rId4"/>
              </a:rPr>
              <a:t>https://docs.github.com/en/github-models/prototyping-with-ai-models#rate-limits</a:t>
            </a:r>
            <a:endParaRPr lang="pt-BR" sz="1600" i="1" dirty="0">
              <a:solidFill>
                <a:schemeClr val="dk1"/>
              </a:solidFill>
              <a:latin typeface="Calibri"/>
              <a:ea typeface="Calibri"/>
              <a:cs typeface="Calibri"/>
              <a:sym typeface="Calibri"/>
            </a:endParaRPr>
          </a:p>
          <a:p>
            <a:pPr marL="457200" marR="0" lvl="0" indent="-381000" algn="l" rtl="0">
              <a:lnSpc>
                <a:spcPct val="100000"/>
              </a:lnSpc>
              <a:spcBef>
                <a:spcPts val="1800"/>
              </a:spcBef>
              <a:spcAft>
                <a:spcPts val="0"/>
              </a:spcAft>
              <a:buClr>
                <a:schemeClr val="dk1"/>
              </a:buClr>
              <a:buSzPts val="2400"/>
              <a:buFont typeface="Calibri"/>
              <a:buChar char="●"/>
            </a:pPr>
            <a:r>
              <a:rPr lang="pt-BR" sz="1600" i="1" dirty="0">
                <a:solidFill>
                  <a:schemeClr val="dk1"/>
                </a:solidFill>
                <a:latin typeface="Calibri"/>
                <a:ea typeface="Calibri"/>
                <a:cs typeface="Calibri"/>
                <a:sym typeface="Calibri"/>
                <a:hlinkClick r:id="rId5"/>
              </a:rPr>
              <a:t>https://docs.github.com/en/enterprise-cloud@latest/copilot/managing-copilot/managing-copilot-for-your-enterprise/managing-policies-and-features-for-copilot-in-your-enterprise</a:t>
            </a:r>
            <a:endParaRPr lang="pt-BR" sz="1600" i="1" dirty="0">
              <a:solidFill>
                <a:schemeClr val="dk1"/>
              </a:solidFill>
              <a:latin typeface="Calibri"/>
              <a:ea typeface="Calibri"/>
              <a:cs typeface="Calibri"/>
              <a:sym typeface="Calibri"/>
            </a:endParaRPr>
          </a:p>
          <a:p>
            <a:pPr marL="457200" marR="0" lvl="0" indent="-381000" algn="l" rtl="0">
              <a:lnSpc>
                <a:spcPct val="100000"/>
              </a:lnSpc>
              <a:spcBef>
                <a:spcPts val="1800"/>
              </a:spcBef>
              <a:spcAft>
                <a:spcPts val="0"/>
              </a:spcAft>
              <a:buClr>
                <a:schemeClr val="dk1"/>
              </a:buClr>
              <a:buSzPts val="2400"/>
              <a:buFont typeface="Calibri"/>
              <a:buChar char="●"/>
            </a:pPr>
            <a:r>
              <a:rPr lang="pt-BR" sz="1600" i="1" dirty="0">
                <a:solidFill>
                  <a:schemeClr val="dk1"/>
                </a:solidFill>
                <a:latin typeface="Calibri"/>
                <a:ea typeface="Calibri"/>
                <a:cs typeface="Calibri"/>
                <a:sym typeface="Calibri"/>
                <a:hlinkClick r:id="rId6"/>
              </a:rPr>
              <a:t>https://github.blog/news-insights/product-news/github-copilot-enterprise-is-now-generally-available/</a:t>
            </a:r>
            <a:endParaRPr lang="pt-BR" sz="1600" i="1" dirty="0">
              <a:solidFill>
                <a:schemeClr val="dk1"/>
              </a:solidFill>
              <a:latin typeface="Calibri"/>
              <a:ea typeface="Calibri"/>
              <a:cs typeface="Calibri"/>
              <a:sym typeface="Calibri"/>
            </a:endParaRPr>
          </a:p>
          <a:p>
            <a:pPr marL="457200" marR="0" lvl="0" indent="-381000" algn="l" rtl="0">
              <a:lnSpc>
                <a:spcPct val="100000"/>
              </a:lnSpc>
              <a:spcBef>
                <a:spcPts val="1800"/>
              </a:spcBef>
              <a:spcAft>
                <a:spcPts val="0"/>
              </a:spcAft>
              <a:buClr>
                <a:schemeClr val="dk1"/>
              </a:buClr>
              <a:buSzPts val="2400"/>
              <a:buFont typeface="Calibri"/>
              <a:buChar char="●"/>
            </a:pPr>
            <a:r>
              <a:rPr lang="pt-BR" sz="1600" i="1" dirty="0">
                <a:solidFill>
                  <a:schemeClr val="dk1"/>
                </a:solidFill>
                <a:latin typeface="Calibri"/>
                <a:ea typeface="Calibri"/>
                <a:cs typeface="Calibri"/>
                <a:sym typeface="Calibri"/>
                <a:hlinkClick r:id="rId7"/>
              </a:rPr>
              <a:t>https://jellyfish.co/blog/introducing-jellyfish-github-copilot-dashboard/</a:t>
            </a:r>
            <a:r>
              <a:rPr lang="pt-BR" sz="1600" i="1" dirty="0">
                <a:solidFill>
                  <a:schemeClr val="dk1"/>
                </a:solidFill>
                <a:latin typeface="Calibri"/>
                <a:ea typeface="Calibri"/>
                <a:cs typeface="Calibri"/>
                <a:sym typeface="Calibri"/>
              </a:rPr>
              <a:t> </a:t>
            </a:r>
          </a:p>
          <a:p>
            <a:pPr marL="76200" marR="0" lvl="0" algn="l" rtl="0">
              <a:lnSpc>
                <a:spcPct val="100000"/>
              </a:lnSpc>
              <a:spcBef>
                <a:spcPts val="1800"/>
              </a:spcBef>
              <a:spcAft>
                <a:spcPts val="0"/>
              </a:spcAft>
              <a:buClr>
                <a:schemeClr val="dk1"/>
              </a:buClr>
              <a:buSzPts val="2400"/>
            </a:pPr>
            <a:endParaRPr lang="pt-BR" sz="1600" i="1" dirty="0">
              <a:solidFill>
                <a:schemeClr val="dk1"/>
              </a:solidFill>
              <a:latin typeface="Calibri"/>
              <a:ea typeface="Calibri"/>
              <a:cs typeface="Calibri"/>
              <a:sym typeface="Calibri"/>
            </a:endParaRPr>
          </a:p>
          <a:p>
            <a:pPr marL="457200" marR="0" lvl="0" indent="-381000" algn="l" rtl="0">
              <a:lnSpc>
                <a:spcPct val="100000"/>
              </a:lnSpc>
              <a:spcBef>
                <a:spcPts val="1800"/>
              </a:spcBef>
              <a:spcAft>
                <a:spcPts val="0"/>
              </a:spcAft>
              <a:buClr>
                <a:schemeClr val="dk1"/>
              </a:buClr>
              <a:buSzPts val="2400"/>
              <a:buFont typeface="Calibri"/>
              <a:buChar char="●"/>
            </a:pPr>
            <a:endParaRPr lang="pt-BR" sz="1600" i="1" dirty="0">
              <a:solidFill>
                <a:schemeClr val="dk1"/>
              </a:solidFill>
              <a:latin typeface="Calibri"/>
              <a:ea typeface="Calibri"/>
              <a:cs typeface="Calibri"/>
              <a:sym typeface="Calibri"/>
            </a:endParaRPr>
          </a:p>
          <a:p>
            <a:pPr marL="457200" marR="0" lvl="0" indent="-381000" algn="l" rtl="0">
              <a:lnSpc>
                <a:spcPct val="100000"/>
              </a:lnSpc>
              <a:spcBef>
                <a:spcPts val="1800"/>
              </a:spcBef>
              <a:spcAft>
                <a:spcPts val="0"/>
              </a:spcAft>
              <a:buClr>
                <a:schemeClr val="dk1"/>
              </a:buClr>
              <a:buSzPts val="2400"/>
              <a:buFont typeface="Calibri"/>
              <a:buChar char="●"/>
            </a:pPr>
            <a:endParaRPr lang="pt-BR" sz="1600" i="1" dirty="0">
              <a:solidFill>
                <a:schemeClr val="dk1"/>
              </a:solidFill>
              <a:latin typeface="Calibri"/>
              <a:ea typeface="Calibri"/>
              <a:cs typeface="Calibri"/>
              <a:sym typeface="Calibri"/>
            </a:endParaRPr>
          </a:p>
          <a:p>
            <a:pPr marL="457200" marR="0" lvl="0" indent="-381000" algn="l" rtl="0">
              <a:lnSpc>
                <a:spcPct val="100000"/>
              </a:lnSpc>
              <a:spcBef>
                <a:spcPts val="1800"/>
              </a:spcBef>
              <a:spcAft>
                <a:spcPts val="0"/>
              </a:spcAft>
              <a:buClr>
                <a:schemeClr val="dk1"/>
              </a:buClr>
              <a:buSzPts val="2400"/>
              <a:buFont typeface="Calibri"/>
              <a:buChar char="●"/>
            </a:pPr>
            <a:endParaRPr sz="1600" i="1" dirty="0">
              <a:solidFill>
                <a:schemeClr val="dk1"/>
              </a:solidFill>
              <a:latin typeface="Calibri"/>
              <a:ea typeface="Calibri"/>
              <a:cs typeface="Calibri"/>
              <a:sym typeface="Calibri"/>
            </a:endParaRPr>
          </a:p>
        </p:txBody>
      </p:sp>
      <p:sp>
        <p:nvSpPr>
          <p:cNvPr id="268" name="Google Shape;268;g109ffa863cd_0_356"/>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Links Úteis</a:t>
            </a:r>
            <a:endParaRPr sz="4000" b="0" i="0" u="none" strike="noStrike" cap="none">
              <a:solidFill>
                <a:srgbClr val="EA4E60"/>
              </a:solidFill>
              <a:latin typeface="Century Gothic"/>
              <a:ea typeface="Century Gothic"/>
              <a:cs typeface="Century Gothic"/>
              <a:sym typeface="Century Gothic"/>
            </a:endParaRPr>
          </a:p>
        </p:txBody>
      </p:sp>
      <p:sp>
        <p:nvSpPr>
          <p:cNvPr id="3" name="Espaço Reservado para Número de Slide 2">
            <a:extLst>
              <a:ext uri="{FF2B5EF4-FFF2-40B4-BE49-F238E27FC236}">
                <a16:creationId xmlns:a16="http://schemas.microsoft.com/office/drawing/2014/main" id="{9295ED18-A814-4E32-CB0F-E538E60E43FD}"/>
              </a:ext>
            </a:extLst>
          </p:cNvPr>
          <p:cNvSpPr>
            <a:spLocks noGrp="1"/>
          </p:cNvSpPr>
          <p:nvPr>
            <p:ph type="sldNum" idx="12"/>
          </p:nvPr>
        </p:nvSpPr>
        <p:spPr/>
        <p:txBody>
          <a:bodyPr/>
          <a:lstStyle/>
          <a:p>
            <a:r>
              <a:rPr lang="en-US"/>
              <a:t>[</a:t>
            </a:r>
            <a:fld id="{00000000-1234-1234-1234-123412341234}" type="slidenum">
              <a:rPr lang="en-US">
                <a:solidFill>
                  <a:srgbClr val="EA4E60"/>
                </a:solidFill>
              </a:rPr>
              <a:t>19</a:t>
            </a:fld>
            <a:r>
              <a:rPr lang="en-US"/>
              <a:t>]</a:t>
            </a:r>
            <a:endParaRPr lang="pt-BR"/>
          </a:p>
        </p:txBody>
      </p:sp>
      <p:pic>
        <p:nvPicPr>
          <p:cNvPr id="5" name="Imagem 3">
            <a:extLst>
              <a:ext uri="{FF2B5EF4-FFF2-40B4-BE49-F238E27FC236}">
                <a16:creationId xmlns:a16="http://schemas.microsoft.com/office/drawing/2014/main" id="{AFC0D4B1-3278-1F8F-E273-E1620019B958}"/>
              </a:ext>
            </a:extLst>
          </p:cNvPr>
          <p:cNvPicPr>
            <a:picLocks noChangeAspect="1"/>
          </p:cNvPicPr>
          <p:nvPr/>
        </p:nvPicPr>
        <p:blipFill>
          <a:blip r:embed="rId8"/>
          <a:stretch>
            <a:fillRect/>
          </a:stretch>
        </p:blipFill>
        <p:spPr>
          <a:xfrm>
            <a:off x="8427350" y="150783"/>
            <a:ext cx="597049" cy="25120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a:extLst>
            <a:ext uri="{FF2B5EF4-FFF2-40B4-BE49-F238E27FC236}">
              <a16:creationId xmlns:a16="http://schemas.microsoft.com/office/drawing/2014/main" id="{BE879C03-3BE3-9DAC-B5A4-99B904982349}"/>
            </a:ext>
          </a:extLst>
        </p:cNvPr>
        <p:cNvGrpSpPr/>
        <p:nvPr/>
      </p:nvGrpSpPr>
      <p:grpSpPr>
        <a:xfrm>
          <a:off x="0" y="0"/>
          <a:ext cx="0" cy="0"/>
          <a:chOff x="0" y="0"/>
          <a:chExt cx="0" cy="0"/>
        </a:xfrm>
      </p:grpSpPr>
      <p:sp>
        <p:nvSpPr>
          <p:cNvPr id="168" name="Google Shape;168;p3">
            <a:extLst>
              <a:ext uri="{FF2B5EF4-FFF2-40B4-BE49-F238E27FC236}">
                <a16:creationId xmlns:a16="http://schemas.microsoft.com/office/drawing/2014/main" id="{C9EB695C-928D-0917-B8E9-5B39C34B162A}"/>
              </a:ext>
            </a:extLst>
          </p:cNvPr>
          <p:cNvSpPr txBox="1"/>
          <p:nvPr/>
        </p:nvSpPr>
        <p:spPr>
          <a:xfrm>
            <a:off x="565525" y="1501886"/>
            <a:ext cx="7984551" cy="3103935"/>
          </a:xfrm>
          <a:prstGeom prst="rect">
            <a:avLst/>
          </a:prstGeom>
          <a:noFill/>
          <a:ln>
            <a:noFill/>
          </a:ln>
        </p:spPr>
        <p:txBody>
          <a:bodyPr spcFirstLastPara="1" wrap="square" lIns="91425" tIns="91425" rIns="91425" bIns="91425" anchor="ctr" anchorCtr="0">
            <a:noAutofit/>
          </a:bodyPr>
          <a:lstStyle/>
          <a:p>
            <a:pPr>
              <a:buSzPts val="1600"/>
              <a:buFont typeface="Arial"/>
              <a:buChar char="•"/>
            </a:pPr>
            <a:r>
              <a:rPr lang="en-US" sz="2400" dirty="0">
                <a:latin typeface="Calibri"/>
              </a:rPr>
              <a:t> </a:t>
            </a:r>
            <a:r>
              <a:rPr lang="en-US" sz="2400" dirty="0" err="1">
                <a:latin typeface="Calibri"/>
              </a:rPr>
              <a:t>Já</a:t>
            </a:r>
            <a:r>
              <a:rPr lang="en-US" sz="2400" dirty="0">
                <a:latin typeface="Calibri"/>
              </a:rPr>
              <a:t> </a:t>
            </a:r>
            <a:r>
              <a:rPr lang="en-US" sz="2400" dirty="0" err="1">
                <a:latin typeface="Calibri"/>
              </a:rPr>
              <a:t>trabalhei</a:t>
            </a:r>
            <a:r>
              <a:rPr lang="en-US" sz="2400" dirty="0">
                <a:latin typeface="Calibri"/>
              </a:rPr>
              <a:t> de um </a:t>
            </a:r>
            <a:r>
              <a:rPr lang="en-US" sz="2400" dirty="0" err="1">
                <a:latin typeface="Calibri"/>
              </a:rPr>
              <a:t>pouco</a:t>
            </a:r>
            <a:r>
              <a:rPr lang="en-US" sz="2400" dirty="0">
                <a:latin typeface="Calibri"/>
              </a:rPr>
              <a:t> de </a:t>
            </a:r>
            <a:r>
              <a:rPr lang="en-US" sz="2400" dirty="0" err="1">
                <a:latin typeface="Calibri"/>
              </a:rPr>
              <a:t>tudo</a:t>
            </a:r>
            <a:r>
              <a:rPr lang="en-US" sz="2400" dirty="0">
                <a:latin typeface="Calibri"/>
              </a:rPr>
              <a:t> </a:t>
            </a:r>
            <a:r>
              <a:rPr lang="en-US" sz="2400" dirty="0" err="1">
                <a:latin typeface="Calibri"/>
              </a:rPr>
              <a:t>nesse</a:t>
            </a:r>
            <a:r>
              <a:rPr lang="en-US" sz="2400" dirty="0">
                <a:latin typeface="Calibri"/>
              </a:rPr>
              <a:t> </a:t>
            </a:r>
            <a:r>
              <a:rPr lang="en-US" sz="2400" dirty="0" err="1">
                <a:latin typeface="Calibri"/>
              </a:rPr>
              <a:t>mundão</a:t>
            </a:r>
            <a:r>
              <a:rPr lang="en-US" sz="2400" dirty="0">
                <a:latin typeface="Calibri"/>
              </a:rPr>
              <a:t> de TI</a:t>
            </a:r>
          </a:p>
          <a:p>
            <a:pPr>
              <a:buSzPts val="1600"/>
              <a:buFont typeface="Arial"/>
              <a:buChar char="•"/>
            </a:pP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Hoje</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trabalho</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na</a:t>
            </a:r>
            <a:r>
              <a:rPr lang="en-US" sz="2400" dirty="0">
                <a:solidFill>
                  <a:srgbClr val="040A24"/>
                </a:solidFill>
                <a:latin typeface="Calibri"/>
                <a:ea typeface="Calibri"/>
                <a:cs typeface="Calibri"/>
              </a:rPr>
              <a:t> Microsoft </a:t>
            </a:r>
            <a:r>
              <a:rPr lang="en-US" sz="2400" dirty="0" err="1">
                <a:solidFill>
                  <a:srgbClr val="040A24"/>
                </a:solidFill>
                <a:latin typeface="Calibri"/>
                <a:ea typeface="Calibri"/>
                <a:cs typeface="Calibri"/>
              </a:rPr>
              <a:t>como</a:t>
            </a:r>
            <a:r>
              <a:rPr lang="en-US" sz="2400" dirty="0">
                <a:solidFill>
                  <a:srgbClr val="040A24"/>
                </a:solidFill>
                <a:latin typeface="Calibri"/>
                <a:ea typeface="Calibri"/>
                <a:cs typeface="Calibri"/>
              </a:rPr>
              <a:t> um Cloud Advocate/Technical Program Manager</a:t>
            </a:r>
          </a:p>
          <a:p>
            <a:pPr>
              <a:buSzPts val="1600"/>
              <a:buFont typeface="Arial"/>
              <a:buChar char="•"/>
            </a:pPr>
            <a:r>
              <a:rPr lang="en-US" sz="2400" dirty="0">
                <a:solidFill>
                  <a:srgbClr val="040A24"/>
                </a:solidFill>
                <a:latin typeface="Calibri"/>
                <a:ea typeface="Calibri"/>
                <a:cs typeface="Calibri"/>
              </a:rPr>
              <a:t> Amo </a:t>
            </a:r>
            <a:r>
              <a:rPr lang="en-US" sz="2400" dirty="0" err="1">
                <a:solidFill>
                  <a:srgbClr val="040A24"/>
                </a:solidFill>
                <a:latin typeface="Calibri"/>
                <a:ea typeface="Calibri"/>
                <a:cs typeface="Calibri"/>
              </a:rPr>
              <a:t>aprender</a:t>
            </a:r>
            <a:r>
              <a:rPr lang="en-US" sz="2400" dirty="0">
                <a:solidFill>
                  <a:srgbClr val="040A24"/>
                </a:solidFill>
                <a:latin typeface="Calibri"/>
                <a:ea typeface="Calibri"/>
                <a:cs typeface="Calibri"/>
              </a:rPr>
              <a:t> e </a:t>
            </a:r>
            <a:r>
              <a:rPr lang="en-US" sz="2400" dirty="0" err="1">
                <a:solidFill>
                  <a:srgbClr val="040A24"/>
                </a:solidFill>
                <a:latin typeface="Calibri"/>
                <a:ea typeface="Calibri"/>
                <a:cs typeface="Calibri"/>
              </a:rPr>
              <a:t>ensinar</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pessoas</a:t>
            </a:r>
            <a:r>
              <a:rPr lang="en-US" sz="2400" dirty="0">
                <a:solidFill>
                  <a:srgbClr val="040A24"/>
                </a:solidFill>
                <a:latin typeface="Calibri"/>
                <a:ea typeface="Calibri"/>
                <a:cs typeface="Calibri"/>
              </a:rPr>
              <a:t> a </a:t>
            </a:r>
            <a:r>
              <a:rPr lang="en-US" sz="2400" dirty="0" err="1">
                <a:solidFill>
                  <a:srgbClr val="040A24"/>
                </a:solidFill>
                <a:latin typeface="Calibri"/>
                <a:ea typeface="Calibri"/>
                <a:cs typeface="Calibri"/>
              </a:rPr>
              <a:t>poderem</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mais</a:t>
            </a:r>
            <a:r>
              <a:rPr lang="en-US" sz="2400" dirty="0">
                <a:solidFill>
                  <a:srgbClr val="040A24"/>
                </a:solidFill>
                <a:latin typeface="Calibri"/>
                <a:ea typeface="Calibri"/>
                <a:cs typeface="Calibri"/>
              </a:rPr>
              <a:t>.</a:t>
            </a:r>
          </a:p>
        </p:txBody>
      </p:sp>
      <p:sp>
        <p:nvSpPr>
          <p:cNvPr id="169" name="Google Shape;169;p3">
            <a:extLst>
              <a:ext uri="{FF2B5EF4-FFF2-40B4-BE49-F238E27FC236}">
                <a16:creationId xmlns:a16="http://schemas.microsoft.com/office/drawing/2014/main" id="{C60E661B-5E9E-82C4-FF69-9FE471B8FE7C}"/>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sym typeface="Century Gothic"/>
              </a:rPr>
              <a:t>Sobre</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mim</a:t>
            </a:r>
            <a:endParaRPr lang="pt-BR" err="1"/>
          </a:p>
        </p:txBody>
      </p:sp>
      <p:sp>
        <p:nvSpPr>
          <p:cNvPr id="3" name="Espaço Reservado para Número de Slide 2">
            <a:extLst>
              <a:ext uri="{FF2B5EF4-FFF2-40B4-BE49-F238E27FC236}">
                <a16:creationId xmlns:a16="http://schemas.microsoft.com/office/drawing/2014/main" id="{7F7D7D3A-13E3-34A3-BA20-638B949701B1}"/>
              </a:ext>
            </a:extLst>
          </p:cNvPr>
          <p:cNvSpPr>
            <a:spLocks noGrp="1"/>
          </p:cNvSpPr>
          <p:nvPr>
            <p:ph type="sldNum" idx="12"/>
          </p:nvPr>
        </p:nvSpPr>
        <p:spPr/>
        <p:txBody>
          <a:bodyPr/>
          <a:lstStyle/>
          <a:p>
            <a:r>
              <a:rPr lang="en-US"/>
              <a:t>[</a:t>
            </a:r>
            <a:fld id="{00000000-1234-1234-1234-123412341234}" type="slidenum">
              <a:rPr lang="en-US" dirty="0">
                <a:solidFill>
                  <a:srgbClr val="EA4E60"/>
                </a:solidFill>
              </a:rPr>
              <a:t>2</a:t>
            </a:fld>
            <a:r>
              <a:rPr lang="en-US"/>
              <a:t>]</a:t>
            </a:r>
            <a:endParaRPr lang="pt-BR"/>
          </a:p>
        </p:txBody>
      </p:sp>
      <p:pic>
        <p:nvPicPr>
          <p:cNvPr id="5" name="Imagem 3">
            <a:extLst>
              <a:ext uri="{FF2B5EF4-FFF2-40B4-BE49-F238E27FC236}">
                <a16:creationId xmlns:a16="http://schemas.microsoft.com/office/drawing/2014/main" id="{BB807833-28F1-8F00-CD15-B6734FC80C7C}"/>
              </a:ext>
            </a:extLst>
          </p:cNvPr>
          <p:cNvPicPr>
            <a:picLocks noChangeAspect="1"/>
          </p:cNvPicPr>
          <p:nvPr/>
        </p:nvPicPr>
        <p:blipFill>
          <a:blip r:embed="rId3"/>
          <a:stretch>
            <a:fillRect/>
          </a:stretch>
        </p:blipFill>
        <p:spPr>
          <a:xfrm>
            <a:off x="8427350" y="150783"/>
            <a:ext cx="597049" cy="251208"/>
          </a:xfrm>
          <a:prstGeom prst="rect">
            <a:avLst/>
          </a:prstGeom>
        </p:spPr>
      </p:pic>
    </p:spTree>
    <p:extLst>
      <p:ext uri="{BB962C8B-B14F-4D97-AF65-F5344CB8AC3E}">
        <p14:creationId xmlns:p14="http://schemas.microsoft.com/office/powerpoint/2010/main" val="242123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1" name="Google Shape;281;p14"/>
          <p:cNvSpPr txBox="1"/>
          <p:nvPr/>
        </p:nvSpPr>
        <p:spPr>
          <a:xfrm>
            <a:off x="967981" y="2574161"/>
            <a:ext cx="6965926" cy="913500"/>
          </a:xfrm>
          <a:prstGeom prst="rect">
            <a:avLst/>
          </a:prstGeom>
          <a:noFill/>
          <a:ln>
            <a:noFill/>
          </a:ln>
        </p:spPr>
        <p:txBody>
          <a:bodyPr spcFirstLastPara="1" wrap="square" lIns="91425" tIns="91425" rIns="91425" bIns="91425" anchor="t" anchorCtr="0">
            <a:noAutofit/>
          </a:bodyPr>
          <a:lstStyle/>
          <a:p>
            <a:pPr marL="76200" lvl="1">
              <a:buSzPts val="1600"/>
            </a:pPr>
            <a:r>
              <a:rPr lang="en-US" sz="2400" b="0" i="0" u="none" strike="noStrike" cap="none" dirty="0">
                <a:solidFill>
                  <a:srgbClr val="EA4E60"/>
                </a:solidFill>
                <a:latin typeface="Calibri"/>
                <a:ea typeface="Calibri"/>
                <a:cs typeface="Calibri"/>
                <a:sym typeface="Calibri"/>
              </a:rPr>
              <a:t>&gt;</a:t>
            </a:r>
            <a:r>
              <a:rPr lang="en-US" sz="2400" b="0" i="0" u="none" strike="noStrike" cap="none" dirty="0">
                <a:solidFill>
                  <a:schemeClr val="lt1"/>
                </a:solidFill>
                <a:latin typeface="Calibri"/>
                <a:ea typeface="Calibri"/>
                <a:cs typeface="Calibri"/>
                <a:sym typeface="Calibri"/>
              </a:rPr>
              <a:t> </a:t>
            </a:r>
            <a:r>
              <a:rPr lang="en-US" sz="2400" b="0" i="0" u="none" strike="noStrike" cap="none" dirty="0" err="1">
                <a:solidFill>
                  <a:schemeClr val="lt1"/>
                </a:solidFill>
                <a:latin typeface="Calibri"/>
                <a:ea typeface="Calibri"/>
                <a:cs typeface="Calibri"/>
                <a:sym typeface="Calibri"/>
              </a:rPr>
              <a:t>Fórum</a:t>
            </a:r>
            <a:r>
              <a:rPr lang="en-US" sz="2400" b="0" i="0" u="none" strike="noStrike" cap="none" dirty="0">
                <a:solidFill>
                  <a:schemeClr val="lt1"/>
                </a:solidFill>
                <a:latin typeface="Calibri"/>
                <a:ea typeface="Calibri"/>
                <a:cs typeface="Calibri"/>
                <a:sym typeface="Calibri"/>
              </a:rPr>
              <a:t>/Artigos</a:t>
            </a:r>
            <a:r>
              <a:rPr lang="en-US" sz="2400" dirty="0">
                <a:solidFill>
                  <a:schemeClr val="lt1"/>
                </a:solidFill>
                <a:latin typeface="Calibri"/>
                <a:ea typeface="Calibri"/>
                <a:cs typeface="Calibri"/>
                <a:sym typeface="Calibri"/>
              </a:rPr>
              <a:t> - </a:t>
            </a:r>
            <a:r>
              <a:rPr lang="en-US" sz="2400" dirty="0">
                <a:solidFill>
                  <a:srgbClr val="EA4E60"/>
                </a:solidFill>
                <a:ea typeface="Calibri"/>
                <a:sym typeface="Calibri"/>
              </a:rPr>
              <a:t>https://web.dio.me/articles</a:t>
            </a:r>
            <a:endParaRPr lang="pt-BR" sz="2400" b="0" i="0" u="none" strike="noStrike" cap="none" dirty="0">
              <a:solidFill>
                <a:srgbClr val="EA4E60"/>
              </a:solidFill>
              <a:ea typeface="Calibri"/>
              <a:cs typeface="Calibri"/>
              <a:hlinkClick r:id="rId3">
                <a:extLst>
                  <a:ext uri="{A12FA001-AC4F-418D-AE19-62706E023703}">
                    <ahyp:hlinkClr xmlns:ahyp="http://schemas.microsoft.com/office/drawing/2018/hyperlinkcolor" val="tx"/>
                  </a:ext>
                </a:extLst>
              </a:hlinkClick>
            </a:endParaRPr>
          </a:p>
        </p:txBody>
      </p:sp>
      <p:sp>
        <p:nvSpPr>
          <p:cNvPr id="282" name="Google Shape;282;p14"/>
          <p:cNvSpPr txBox="1"/>
          <p:nvPr/>
        </p:nvSpPr>
        <p:spPr>
          <a:xfrm>
            <a:off x="1097377" y="1284651"/>
            <a:ext cx="6833892" cy="94584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err="1">
                <a:solidFill>
                  <a:srgbClr val="EA4E60"/>
                </a:solidFill>
                <a:latin typeface="Century Gothic"/>
                <a:ea typeface="Century Gothic"/>
                <a:cs typeface="Century Gothic"/>
                <a:sym typeface="Century Gothic"/>
              </a:rPr>
              <a:t>Dúvidas</a:t>
            </a:r>
            <a:r>
              <a:rPr lang="en-US" sz="5500" b="1" i="0" u="none" strike="noStrike" cap="none">
                <a:solidFill>
                  <a:srgbClr val="EA4E60"/>
                </a:solidFill>
                <a:latin typeface="Century Gothic"/>
                <a:ea typeface="Century Gothic"/>
                <a:cs typeface="Century Gothic"/>
                <a:sym typeface="Century Gothic"/>
              </a:rPr>
              <a:t>?</a:t>
            </a:r>
            <a:endParaRPr lang="en-US" sz="5500" b="0" i="0" u="none" strike="noStrike" cap="none">
              <a:solidFill>
                <a:srgbClr val="EA4E60"/>
              </a:solidFill>
              <a:latin typeface="Century Gothic"/>
              <a:ea typeface="Century Gothic"/>
              <a:cs typeface="Century Gothic"/>
              <a:sym typeface="Century Gothic"/>
            </a:endParaRPr>
          </a:p>
        </p:txBody>
      </p:sp>
      <p:sp>
        <p:nvSpPr>
          <p:cNvPr id="3" name="Espaço Reservado para Número de Slide 2">
            <a:extLst>
              <a:ext uri="{FF2B5EF4-FFF2-40B4-BE49-F238E27FC236}">
                <a16:creationId xmlns:a16="http://schemas.microsoft.com/office/drawing/2014/main" id="{E0E80D14-D1AD-4C74-8489-88CB3A872750}"/>
              </a:ext>
            </a:extLst>
          </p:cNvPr>
          <p:cNvSpPr>
            <a:spLocks noGrp="1"/>
          </p:cNvSpPr>
          <p:nvPr>
            <p:ph type="sldNum" idx="12"/>
          </p:nvPr>
        </p:nvSpPr>
        <p:spPr/>
        <p:txBody>
          <a:bodyPr/>
          <a:lstStyle/>
          <a:p>
            <a:r>
              <a:rPr lang="en-US"/>
              <a:t>[</a:t>
            </a:r>
            <a:fld id="{00000000-1234-1234-1234-123412341234}" type="slidenum">
              <a:rPr lang="en-US" dirty="0">
                <a:solidFill>
                  <a:srgbClr val="EA4E60"/>
                </a:solidFill>
              </a:rPr>
              <a:t>20</a:t>
            </a:fld>
            <a:r>
              <a:rPr lang="en-US"/>
              <a:t>]</a:t>
            </a:r>
            <a:endParaRPr lang="pt-BR"/>
          </a:p>
        </p:txBody>
      </p:sp>
      <p:pic>
        <p:nvPicPr>
          <p:cNvPr id="4" name="Imagem 3">
            <a:extLst>
              <a:ext uri="{FF2B5EF4-FFF2-40B4-BE49-F238E27FC236}">
                <a16:creationId xmlns:a16="http://schemas.microsoft.com/office/drawing/2014/main" id="{791FD774-FCC0-2335-12E4-EA5E56375395}"/>
              </a:ext>
            </a:extLst>
          </p:cNvPr>
          <p:cNvPicPr>
            <a:picLocks noChangeAspect="1"/>
          </p:cNvPicPr>
          <p:nvPr/>
        </p:nvPicPr>
        <p:blipFill>
          <a:blip r:embed="rId4"/>
          <a:stretch>
            <a:fillRect/>
          </a:stretch>
        </p:blipFill>
        <p:spPr>
          <a:xfrm>
            <a:off x="8394292" y="161566"/>
            <a:ext cx="651673" cy="27149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a:extLst>
            <a:ext uri="{FF2B5EF4-FFF2-40B4-BE49-F238E27FC236}">
              <a16:creationId xmlns:a16="http://schemas.microsoft.com/office/drawing/2014/main" id="{1522C6E0-90AF-2C8E-E1FE-970F0C7294F9}"/>
            </a:ext>
          </a:extLst>
        </p:cNvPr>
        <p:cNvGrpSpPr/>
        <p:nvPr/>
      </p:nvGrpSpPr>
      <p:grpSpPr>
        <a:xfrm>
          <a:off x="0" y="0"/>
          <a:ext cx="0" cy="0"/>
          <a:chOff x="0" y="0"/>
          <a:chExt cx="0" cy="0"/>
        </a:xfrm>
      </p:grpSpPr>
      <p:sp>
        <p:nvSpPr>
          <p:cNvPr id="194" name="Google Shape;194;p5">
            <a:extLst>
              <a:ext uri="{FF2B5EF4-FFF2-40B4-BE49-F238E27FC236}">
                <a16:creationId xmlns:a16="http://schemas.microsoft.com/office/drawing/2014/main" id="{CDDCD070-65F3-352F-5E5D-3DAA5430373D}"/>
              </a:ext>
            </a:extLst>
          </p:cNvPr>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pt-BR" sz="2400" i="0" u="none" strike="noStrike" cap="none" dirty="0">
                <a:solidFill>
                  <a:srgbClr val="A5A5A5"/>
                </a:solidFill>
                <a:latin typeface="Calibri"/>
                <a:ea typeface="Calibri"/>
                <a:cs typeface="Calibri"/>
              </a:rPr>
              <a:t>GitHub </a:t>
            </a:r>
            <a:r>
              <a:rPr lang="pt-BR" sz="2400" i="0" u="none" strike="noStrike" cap="none" dirty="0" err="1">
                <a:solidFill>
                  <a:srgbClr val="A5A5A5"/>
                </a:solidFill>
                <a:latin typeface="Calibri"/>
                <a:ea typeface="Calibri"/>
                <a:cs typeface="Calibri"/>
              </a:rPr>
              <a:t>Copilot</a:t>
            </a:r>
            <a:r>
              <a:rPr lang="pt-BR" sz="2400" i="0" u="none" strike="noStrike" cap="none" dirty="0">
                <a:solidFill>
                  <a:srgbClr val="A5A5A5"/>
                </a:solidFill>
                <a:latin typeface="Calibri"/>
                <a:ea typeface="Calibri"/>
                <a:cs typeface="Calibri"/>
              </a:rPr>
              <a:t> para Negócios &amp; Beta</a:t>
            </a:r>
          </a:p>
        </p:txBody>
      </p:sp>
      <p:sp>
        <p:nvSpPr>
          <p:cNvPr id="196" name="Google Shape;196;p5">
            <a:extLst>
              <a:ext uri="{FF2B5EF4-FFF2-40B4-BE49-F238E27FC236}">
                <a16:creationId xmlns:a16="http://schemas.microsoft.com/office/drawing/2014/main" id="{1E92EC0D-D575-4FFC-EFC8-8FAC13D806A0}"/>
              </a:ext>
            </a:extLst>
          </p:cNvPr>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strike="noStrike" cap="none" dirty="0">
                <a:solidFill>
                  <a:srgbClr val="EA4E60"/>
                </a:solidFill>
                <a:latin typeface="Century Gothic"/>
                <a:ea typeface="Century Gothic"/>
                <a:cs typeface="Century Gothic"/>
                <a:sym typeface="Century Gothic"/>
              </a:rPr>
              <a:t>Features do </a:t>
            </a:r>
            <a:r>
              <a:rPr lang="en-US" sz="4000" b="1" dirty="0">
                <a:solidFill>
                  <a:srgbClr val="EA4E60"/>
                </a:solidFill>
                <a:latin typeface="Century Gothic"/>
                <a:ea typeface="Century Gothic"/>
                <a:cs typeface="Century Gothic"/>
                <a:sym typeface="Century Gothic"/>
              </a:rPr>
              <a:t>GitHub </a:t>
            </a:r>
            <a:r>
              <a:rPr lang="en-US" sz="4000" b="1" strike="noStrike" cap="none" dirty="0">
                <a:solidFill>
                  <a:srgbClr val="EA4E60"/>
                </a:solidFill>
                <a:latin typeface="Century Gothic"/>
                <a:ea typeface="Century Gothic"/>
                <a:cs typeface="Century Gothic"/>
                <a:sym typeface="Century Gothic"/>
              </a:rPr>
              <a:t>Copilot Beta</a:t>
            </a:r>
          </a:p>
        </p:txBody>
      </p:sp>
      <p:sp>
        <p:nvSpPr>
          <p:cNvPr id="3" name="Espaço Reservado para Número de Slide 2">
            <a:extLst>
              <a:ext uri="{FF2B5EF4-FFF2-40B4-BE49-F238E27FC236}">
                <a16:creationId xmlns:a16="http://schemas.microsoft.com/office/drawing/2014/main" id="{D0275645-5818-CCD3-D12A-12E012DED8E8}"/>
              </a:ext>
            </a:extLst>
          </p:cNvPr>
          <p:cNvSpPr>
            <a:spLocks noGrp="1"/>
          </p:cNvSpPr>
          <p:nvPr>
            <p:ph type="sldNum" idx="12"/>
          </p:nvPr>
        </p:nvSpPr>
        <p:spPr/>
        <p:txBody>
          <a:bodyPr/>
          <a:lstStyle/>
          <a:p>
            <a:r>
              <a:rPr lang="en-US"/>
              <a:t>[</a:t>
            </a:r>
            <a:fld id="{00000000-1234-1234-1234-123412341234}" type="slidenum">
              <a:rPr lang="en-US">
                <a:solidFill>
                  <a:srgbClr val="EA4E60"/>
                </a:solidFill>
              </a:rPr>
              <a:t>21</a:t>
            </a:fld>
            <a:r>
              <a:rPr lang="en-US"/>
              <a:t>]</a:t>
            </a:r>
            <a:endParaRPr lang="pt-BR"/>
          </a:p>
        </p:txBody>
      </p:sp>
      <p:pic>
        <p:nvPicPr>
          <p:cNvPr id="5" name="Imagem 4">
            <a:extLst>
              <a:ext uri="{FF2B5EF4-FFF2-40B4-BE49-F238E27FC236}">
                <a16:creationId xmlns:a16="http://schemas.microsoft.com/office/drawing/2014/main" id="{BB8D7810-71CA-7648-EB64-5FB0D9510AD9}"/>
              </a:ext>
            </a:extLst>
          </p:cNvPr>
          <p:cNvPicPr>
            <a:picLocks noChangeAspect="1"/>
          </p:cNvPicPr>
          <p:nvPr/>
        </p:nvPicPr>
        <p:blipFill>
          <a:blip r:embed="rId3"/>
          <a:stretch>
            <a:fillRect/>
          </a:stretch>
        </p:blipFill>
        <p:spPr>
          <a:xfrm>
            <a:off x="8394292" y="161566"/>
            <a:ext cx="651673" cy="271497"/>
          </a:xfrm>
          <a:prstGeom prst="rect">
            <a:avLst/>
          </a:prstGeom>
        </p:spPr>
      </p:pic>
    </p:spTree>
    <p:extLst>
      <p:ext uri="{BB962C8B-B14F-4D97-AF65-F5344CB8AC3E}">
        <p14:creationId xmlns:p14="http://schemas.microsoft.com/office/powerpoint/2010/main" val="2284568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a:extLst>
            <a:ext uri="{FF2B5EF4-FFF2-40B4-BE49-F238E27FC236}">
              <a16:creationId xmlns:a16="http://schemas.microsoft.com/office/drawing/2014/main" id="{10C2D178-6907-A9D5-CCDF-85FA37F3C887}"/>
            </a:ext>
          </a:extLst>
        </p:cNvPr>
        <p:cNvGrpSpPr/>
        <p:nvPr/>
      </p:nvGrpSpPr>
      <p:grpSpPr>
        <a:xfrm>
          <a:off x="0" y="0"/>
          <a:ext cx="0" cy="0"/>
          <a:chOff x="0" y="0"/>
          <a:chExt cx="0" cy="0"/>
        </a:xfrm>
      </p:grpSpPr>
      <p:sp>
        <p:nvSpPr>
          <p:cNvPr id="203" name="Google Shape;203;g109ffa863cd_0_328">
            <a:extLst>
              <a:ext uri="{FF2B5EF4-FFF2-40B4-BE49-F238E27FC236}">
                <a16:creationId xmlns:a16="http://schemas.microsoft.com/office/drawing/2014/main" id="{508955D3-8751-3610-2391-927A873460B2}"/>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0" marR="0" lvl="0" indent="0" algn="just" rtl="0">
              <a:lnSpc>
                <a:spcPct val="115000"/>
              </a:lnSpc>
              <a:spcBef>
                <a:spcPts val="1000"/>
              </a:spcBef>
              <a:spcAft>
                <a:spcPts val="0"/>
              </a:spcAft>
              <a:buNone/>
            </a:pPr>
            <a:endParaRPr sz="2400" b="0" i="0" u="none" strike="noStrike" cap="none" dirty="0">
              <a:solidFill>
                <a:srgbClr val="040A24"/>
              </a:solidFill>
              <a:latin typeface="Calibri"/>
              <a:ea typeface="Calibri"/>
              <a:cs typeface="Calibri"/>
              <a:sym typeface="Calibri"/>
            </a:endParaRPr>
          </a:p>
        </p:txBody>
      </p:sp>
      <p:sp>
        <p:nvSpPr>
          <p:cNvPr id="204" name="Google Shape;204;g109ffa863cd_0_328">
            <a:extLst>
              <a:ext uri="{FF2B5EF4-FFF2-40B4-BE49-F238E27FC236}">
                <a16:creationId xmlns:a16="http://schemas.microsoft.com/office/drawing/2014/main" id="{3C37B7FB-F685-5605-9589-72FA0A456B4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strike="noStrike" cap="none" dirty="0">
                <a:solidFill>
                  <a:srgbClr val="EA4E60"/>
                </a:solidFill>
                <a:latin typeface="Century Gothic"/>
                <a:ea typeface="Century Gothic"/>
                <a:cs typeface="Century Gothic"/>
                <a:sym typeface="Century Gothic"/>
              </a:rPr>
              <a:t>GitHub Copilot Workspace</a:t>
            </a:r>
            <a:endParaRPr lang="en-US" sz="4000" b="1" i="0" u="none" strike="noStrike" cap="none" dirty="0">
              <a:solidFill>
                <a:srgbClr val="EA4E60"/>
              </a:solidFill>
              <a:latin typeface="Century Gothic"/>
              <a:ea typeface="Century Gothic"/>
              <a:cs typeface="Century Gothic"/>
            </a:endParaRPr>
          </a:p>
        </p:txBody>
      </p:sp>
      <p:sp>
        <p:nvSpPr>
          <p:cNvPr id="3" name="Espaço Reservado para Número de Slide 2">
            <a:extLst>
              <a:ext uri="{FF2B5EF4-FFF2-40B4-BE49-F238E27FC236}">
                <a16:creationId xmlns:a16="http://schemas.microsoft.com/office/drawing/2014/main" id="{4FB7386E-8237-0A12-028A-AE8E44B39F9E}"/>
              </a:ext>
            </a:extLst>
          </p:cNvPr>
          <p:cNvSpPr>
            <a:spLocks noGrp="1"/>
          </p:cNvSpPr>
          <p:nvPr>
            <p:ph type="sldNum" idx="12"/>
          </p:nvPr>
        </p:nvSpPr>
        <p:spPr/>
        <p:txBody>
          <a:bodyPr/>
          <a:lstStyle/>
          <a:p>
            <a:r>
              <a:rPr lang="en-US"/>
              <a:t>[</a:t>
            </a:r>
            <a:fld id="{00000000-1234-1234-1234-123412341234}" type="slidenum">
              <a:rPr lang="en-US">
                <a:solidFill>
                  <a:srgbClr val="EA4E60"/>
                </a:solidFill>
              </a:rPr>
              <a:t>22</a:t>
            </a:fld>
            <a:r>
              <a:rPr lang="en-US"/>
              <a:t>]</a:t>
            </a:r>
            <a:endParaRPr lang="pt-BR"/>
          </a:p>
        </p:txBody>
      </p:sp>
      <p:pic>
        <p:nvPicPr>
          <p:cNvPr id="5" name="Imagem 3">
            <a:extLst>
              <a:ext uri="{FF2B5EF4-FFF2-40B4-BE49-F238E27FC236}">
                <a16:creationId xmlns:a16="http://schemas.microsoft.com/office/drawing/2014/main" id="{AD1AAE66-E6D8-B941-6FBA-B070E70F0115}"/>
              </a:ext>
            </a:extLst>
          </p:cNvPr>
          <p:cNvPicPr>
            <a:picLocks noChangeAspect="1"/>
          </p:cNvPicPr>
          <p:nvPr/>
        </p:nvPicPr>
        <p:blipFill>
          <a:blip r:embed="rId3"/>
          <a:stretch>
            <a:fillRect/>
          </a:stretch>
        </p:blipFill>
        <p:spPr>
          <a:xfrm>
            <a:off x="8427350" y="150783"/>
            <a:ext cx="597049" cy="251208"/>
          </a:xfrm>
          <a:prstGeom prst="rect">
            <a:avLst/>
          </a:prstGeom>
        </p:spPr>
      </p:pic>
      <p:pic>
        <p:nvPicPr>
          <p:cNvPr id="6" name="Imagem 5" descr="Interface gráfica do usuário&#10;&#10;Descrição gerada automaticamente">
            <a:extLst>
              <a:ext uri="{FF2B5EF4-FFF2-40B4-BE49-F238E27FC236}">
                <a16:creationId xmlns:a16="http://schemas.microsoft.com/office/drawing/2014/main" id="{B65B53E1-ABB3-F330-8EEB-5D66EF9809B7}"/>
              </a:ext>
            </a:extLst>
          </p:cNvPr>
          <p:cNvPicPr>
            <a:picLocks noChangeAspect="1"/>
          </p:cNvPicPr>
          <p:nvPr/>
        </p:nvPicPr>
        <p:blipFill>
          <a:blip r:embed="rId4"/>
          <a:stretch>
            <a:fillRect/>
          </a:stretch>
        </p:blipFill>
        <p:spPr>
          <a:xfrm>
            <a:off x="561575" y="1525206"/>
            <a:ext cx="5452504" cy="3224645"/>
          </a:xfrm>
          <a:prstGeom prst="rect">
            <a:avLst/>
          </a:prstGeom>
        </p:spPr>
      </p:pic>
    </p:spTree>
    <p:extLst>
      <p:ext uri="{BB962C8B-B14F-4D97-AF65-F5344CB8AC3E}">
        <p14:creationId xmlns:p14="http://schemas.microsoft.com/office/powerpoint/2010/main" val="931934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a:extLst>
            <a:ext uri="{FF2B5EF4-FFF2-40B4-BE49-F238E27FC236}">
              <a16:creationId xmlns:a16="http://schemas.microsoft.com/office/drawing/2014/main" id="{7D563225-906D-AD93-ED46-563A7FA50095}"/>
            </a:ext>
          </a:extLst>
        </p:cNvPr>
        <p:cNvGrpSpPr/>
        <p:nvPr/>
      </p:nvGrpSpPr>
      <p:grpSpPr>
        <a:xfrm>
          <a:off x="0" y="0"/>
          <a:ext cx="0" cy="0"/>
          <a:chOff x="0" y="0"/>
          <a:chExt cx="0" cy="0"/>
        </a:xfrm>
      </p:grpSpPr>
      <p:sp>
        <p:nvSpPr>
          <p:cNvPr id="203" name="Google Shape;203;g109ffa863cd_0_328">
            <a:extLst>
              <a:ext uri="{FF2B5EF4-FFF2-40B4-BE49-F238E27FC236}">
                <a16:creationId xmlns:a16="http://schemas.microsoft.com/office/drawing/2014/main" id="{185970D7-5919-D4C5-F07E-687ECC941189}"/>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0" marR="0" lvl="0" indent="0" algn="just" rtl="0">
              <a:lnSpc>
                <a:spcPct val="115000"/>
              </a:lnSpc>
              <a:spcBef>
                <a:spcPts val="1000"/>
              </a:spcBef>
              <a:spcAft>
                <a:spcPts val="0"/>
              </a:spcAft>
              <a:buNone/>
            </a:pPr>
            <a:endParaRPr sz="2400" b="0" i="0" u="none" strike="noStrike" cap="none" dirty="0">
              <a:solidFill>
                <a:srgbClr val="040A24"/>
              </a:solidFill>
              <a:latin typeface="Calibri"/>
              <a:ea typeface="Calibri"/>
              <a:cs typeface="Calibri"/>
              <a:sym typeface="Calibri"/>
            </a:endParaRPr>
          </a:p>
        </p:txBody>
      </p:sp>
      <p:sp>
        <p:nvSpPr>
          <p:cNvPr id="204" name="Google Shape;204;g109ffa863cd_0_328">
            <a:extLst>
              <a:ext uri="{FF2B5EF4-FFF2-40B4-BE49-F238E27FC236}">
                <a16:creationId xmlns:a16="http://schemas.microsoft.com/office/drawing/2014/main" id="{BE36D0E4-0ADD-449A-FE5D-BC0F6FFFF4D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strike="noStrike" cap="none" dirty="0">
                <a:solidFill>
                  <a:srgbClr val="EA4E60"/>
                </a:solidFill>
                <a:latin typeface="Century Gothic"/>
                <a:ea typeface="Century Gothic"/>
                <a:cs typeface="Century Gothic"/>
                <a:sym typeface="Century Gothic"/>
              </a:rPr>
              <a:t>GitHub Copilot Workspace</a:t>
            </a:r>
            <a:endParaRPr lang="en-US" sz="4000" b="1" i="0" u="none" strike="noStrike" cap="none" dirty="0">
              <a:solidFill>
                <a:srgbClr val="EA4E60"/>
              </a:solidFill>
              <a:latin typeface="Century Gothic"/>
              <a:ea typeface="Century Gothic"/>
              <a:cs typeface="Century Gothic"/>
            </a:endParaRPr>
          </a:p>
        </p:txBody>
      </p:sp>
      <p:sp>
        <p:nvSpPr>
          <p:cNvPr id="3" name="Espaço Reservado para Número de Slide 2">
            <a:extLst>
              <a:ext uri="{FF2B5EF4-FFF2-40B4-BE49-F238E27FC236}">
                <a16:creationId xmlns:a16="http://schemas.microsoft.com/office/drawing/2014/main" id="{B3BF8243-038A-B210-55EA-BB12A3E04E30}"/>
              </a:ext>
            </a:extLst>
          </p:cNvPr>
          <p:cNvSpPr>
            <a:spLocks noGrp="1"/>
          </p:cNvSpPr>
          <p:nvPr>
            <p:ph type="sldNum" idx="12"/>
          </p:nvPr>
        </p:nvSpPr>
        <p:spPr/>
        <p:txBody>
          <a:bodyPr/>
          <a:lstStyle/>
          <a:p>
            <a:r>
              <a:rPr lang="en-US"/>
              <a:t>[</a:t>
            </a:r>
            <a:fld id="{00000000-1234-1234-1234-123412341234}" type="slidenum">
              <a:rPr lang="en-US">
                <a:solidFill>
                  <a:srgbClr val="EA4E60"/>
                </a:solidFill>
              </a:rPr>
              <a:t>23</a:t>
            </a:fld>
            <a:r>
              <a:rPr lang="en-US"/>
              <a:t>]</a:t>
            </a:r>
            <a:endParaRPr lang="pt-BR"/>
          </a:p>
        </p:txBody>
      </p:sp>
      <p:pic>
        <p:nvPicPr>
          <p:cNvPr id="5" name="Imagem 3">
            <a:extLst>
              <a:ext uri="{FF2B5EF4-FFF2-40B4-BE49-F238E27FC236}">
                <a16:creationId xmlns:a16="http://schemas.microsoft.com/office/drawing/2014/main" id="{5C702FEB-3716-70C5-8D15-408370A1935F}"/>
              </a:ext>
            </a:extLst>
          </p:cNvPr>
          <p:cNvPicPr>
            <a:picLocks noChangeAspect="1"/>
          </p:cNvPicPr>
          <p:nvPr/>
        </p:nvPicPr>
        <p:blipFill>
          <a:blip r:embed="rId3"/>
          <a:stretch>
            <a:fillRect/>
          </a:stretch>
        </p:blipFill>
        <p:spPr>
          <a:xfrm>
            <a:off x="8427350" y="150783"/>
            <a:ext cx="597049" cy="251208"/>
          </a:xfrm>
          <a:prstGeom prst="rect">
            <a:avLst/>
          </a:prstGeom>
        </p:spPr>
      </p:pic>
      <p:pic>
        <p:nvPicPr>
          <p:cNvPr id="4" name="Imagem 3" descr="Interface gráfica do usuário, Texto, Aplicativo, Email&#10;&#10;Descrição gerada automaticamente">
            <a:extLst>
              <a:ext uri="{FF2B5EF4-FFF2-40B4-BE49-F238E27FC236}">
                <a16:creationId xmlns:a16="http://schemas.microsoft.com/office/drawing/2014/main" id="{574740B2-A49F-9637-7949-B6F2E3E02E18}"/>
              </a:ext>
            </a:extLst>
          </p:cNvPr>
          <p:cNvPicPr>
            <a:picLocks noChangeAspect="1"/>
          </p:cNvPicPr>
          <p:nvPr/>
        </p:nvPicPr>
        <p:blipFill>
          <a:blip r:embed="rId4"/>
          <a:stretch>
            <a:fillRect/>
          </a:stretch>
        </p:blipFill>
        <p:spPr>
          <a:xfrm>
            <a:off x="561575" y="1488107"/>
            <a:ext cx="5632422" cy="3261744"/>
          </a:xfrm>
          <a:prstGeom prst="rect">
            <a:avLst/>
          </a:prstGeom>
        </p:spPr>
      </p:pic>
    </p:spTree>
    <p:extLst>
      <p:ext uri="{BB962C8B-B14F-4D97-AF65-F5344CB8AC3E}">
        <p14:creationId xmlns:p14="http://schemas.microsoft.com/office/powerpoint/2010/main" val="1062508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a:extLst>
            <a:ext uri="{FF2B5EF4-FFF2-40B4-BE49-F238E27FC236}">
              <a16:creationId xmlns:a16="http://schemas.microsoft.com/office/drawing/2014/main" id="{C6E8FBDF-F222-47D7-E310-D530FCAF3DD3}"/>
            </a:ext>
          </a:extLst>
        </p:cNvPr>
        <p:cNvGrpSpPr/>
        <p:nvPr/>
      </p:nvGrpSpPr>
      <p:grpSpPr>
        <a:xfrm>
          <a:off x="0" y="0"/>
          <a:ext cx="0" cy="0"/>
          <a:chOff x="0" y="0"/>
          <a:chExt cx="0" cy="0"/>
        </a:xfrm>
      </p:grpSpPr>
      <p:sp>
        <p:nvSpPr>
          <p:cNvPr id="203" name="Google Shape;203;g109ffa863cd_0_328">
            <a:extLst>
              <a:ext uri="{FF2B5EF4-FFF2-40B4-BE49-F238E27FC236}">
                <a16:creationId xmlns:a16="http://schemas.microsoft.com/office/drawing/2014/main" id="{AFE9B80A-1F3A-2BDD-408E-CEF80FBFF330}"/>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0" marR="0" lvl="0" indent="0" algn="just" rtl="0">
              <a:lnSpc>
                <a:spcPct val="115000"/>
              </a:lnSpc>
              <a:spcBef>
                <a:spcPts val="1000"/>
              </a:spcBef>
              <a:spcAft>
                <a:spcPts val="0"/>
              </a:spcAft>
              <a:buNone/>
            </a:pPr>
            <a:endParaRPr sz="2400" b="0" i="0" u="none" strike="noStrike" cap="none" dirty="0">
              <a:solidFill>
                <a:srgbClr val="040A24"/>
              </a:solidFill>
              <a:latin typeface="Calibri"/>
              <a:ea typeface="Calibri"/>
              <a:cs typeface="Calibri"/>
              <a:sym typeface="Calibri"/>
            </a:endParaRPr>
          </a:p>
        </p:txBody>
      </p:sp>
      <p:sp>
        <p:nvSpPr>
          <p:cNvPr id="204" name="Google Shape;204;g109ffa863cd_0_328">
            <a:extLst>
              <a:ext uri="{FF2B5EF4-FFF2-40B4-BE49-F238E27FC236}">
                <a16:creationId xmlns:a16="http://schemas.microsoft.com/office/drawing/2014/main" id="{F98B9026-4CB1-7B2E-4BB8-435ECA2681F8}"/>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strike="noStrike" cap="none" dirty="0">
                <a:solidFill>
                  <a:srgbClr val="EA4E60"/>
                </a:solidFill>
                <a:latin typeface="Century Gothic"/>
                <a:ea typeface="Century Gothic"/>
                <a:cs typeface="Century Gothic"/>
                <a:sym typeface="Century Gothic"/>
              </a:rPr>
              <a:t>GitHub Copilot Workspace</a:t>
            </a:r>
            <a:endParaRPr lang="en-US" sz="4000" b="1" i="0" u="none" strike="noStrike" cap="none" dirty="0">
              <a:solidFill>
                <a:srgbClr val="EA4E60"/>
              </a:solidFill>
              <a:latin typeface="Century Gothic"/>
              <a:ea typeface="Century Gothic"/>
              <a:cs typeface="Century Gothic"/>
            </a:endParaRPr>
          </a:p>
        </p:txBody>
      </p:sp>
      <p:sp>
        <p:nvSpPr>
          <p:cNvPr id="3" name="Espaço Reservado para Número de Slide 2">
            <a:extLst>
              <a:ext uri="{FF2B5EF4-FFF2-40B4-BE49-F238E27FC236}">
                <a16:creationId xmlns:a16="http://schemas.microsoft.com/office/drawing/2014/main" id="{F13397D8-C2B1-3792-451B-8B4E8DEB8633}"/>
              </a:ext>
            </a:extLst>
          </p:cNvPr>
          <p:cNvSpPr>
            <a:spLocks noGrp="1"/>
          </p:cNvSpPr>
          <p:nvPr>
            <p:ph type="sldNum" idx="12"/>
          </p:nvPr>
        </p:nvSpPr>
        <p:spPr/>
        <p:txBody>
          <a:bodyPr/>
          <a:lstStyle/>
          <a:p>
            <a:r>
              <a:rPr lang="en-US"/>
              <a:t>[</a:t>
            </a:r>
            <a:fld id="{00000000-1234-1234-1234-123412341234}" type="slidenum">
              <a:rPr lang="en-US">
                <a:solidFill>
                  <a:srgbClr val="EA4E60"/>
                </a:solidFill>
              </a:rPr>
              <a:t>24</a:t>
            </a:fld>
            <a:r>
              <a:rPr lang="en-US"/>
              <a:t>]</a:t>
            </a:r>
            <a:endParaRPr lang="pt-BR"/>
          </a:p>
        </p:txBody>
      </p:sp>
      <p:pic>
        <p:nvPicPr>
          <p:cNvPr id="5" name="Imagem 3">
            <a:extLst>
              <a:ext uri="{FF2B5EF4-FFF2-40B4-BE49-F238E27FC236}">
                <a16:creationId xmlns:a16="http://schemas.microsoft.com/office/drawing/2014/main" id="{1267DE62-E6DD-3561-5E69-FE6DFFE61C4D}"/>
              </a:ext>
            </a:extLst>
          </p:cNvPr>
          <p:cNvPicPr>
            <a:picLocks noChangeAspect="1"/>
          </p:cNvPicPr>
          <p:nvPr/>
        </p:nvPicPr>
        <p:blipFill>
          <a:blip r:embed="rId3"/>
          <a:stretch>
            <a:fillRect/>
          </a:stretch>
        </p:blipFill>
        <p:spPr>
          <a:xfrm>
            <a:off x="8427350" y="150783"/>
            <a:ext cx="597049" cy="251208"/>
          </a:xfrm>
          <a:prstGeom prst="rect">
            <a:avLst/>
          </a:prstGeom>
        </p:spPr>
      </p:pic>
      <p:pic>
        <p:nvPicPr>
          <p:cNvPr id="6" name="Imagem 5" descr="Interface gráfica do usuário, Texto, Aplicativo, Email&#10;&#10;Descrição gerada automaticamente">
            <a:extLst>
              <a:ext uri="{FF2B5EF4-FFF2-40B4-BE49-F238E27FC236}">
                <a16:creationId xmlns:a16="http://schemas.microsoft.com/office/drawing/2014/main" id="{191461B1-62D8-E8D5-C645-D1DBF2DF00B9}"/>
              </a:ext>
            </a:extLst>
          </p:cNvPr>
          <p:cNvPicPr>
            <a:picLocks noChangeAspect="1"/>
          </p:cNvPicPr>
          <p:nvPr/>
        </p:nvPicPr>
        <p:blipFill>
          <a:blip r:embed="rId4"/>
          <a:stretch>
            <a:fillRect/>
          </a:stretch>
        </p:blipFill>
        <p:spPr>
          <a:xfrm>
            <a:off x="561575" y="1458300"/>
            <a:ext cx="5879050" cy="3488351"/>
          </a:xfrm>
          <a:prstGeom prst="rect">
            <a:avLst/>
          </a:prstGeom>
        </p:spPr>
      </p:pic>
    </p:spTree>
    <p:extLst>
      <p:ext uri="{BB962C8B-B14F-4D97-AF65-F5344CB8AC3E}">
        <p14:creationId xmlns:p14="http://schemas.microsoft.com/office/powerpoint/2010/main" val="2593402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a:extLst>
            <a:ext uri="{FF2B5EF4-FFF2-40B4-BE49-F238E27FC236}">
              <a16:creationId xmlns:a16="http://schemas.microsoft.com/office/drawing/2014/main" id="{1E455CBF-C1DD-43ED-5FB1-09934B7C1382}"/>
            </a:ext>
          </a:extLst>
        </p:cNvPr>
        <p:cNvGrpSpPr/>
        <p:nvPr/>
      </p:nvGrpSpPr>
      <p:grpSpPr>
        <a:xfrm>
          <a:off x="0" y="0"/>
          <a:ext cx="0" cy="0"/>
          <a:chOff x="0" y="0"/>
          <a:chExt cx="0" cy="0"/>
        </a:xfrm>
      </p:grpSpPr>
      <p:sp>
        <p:nvSpPr>
          <p:cNvPr id="203" name="Google Shape;203;g109ffa863cd_0_328">
            <a:extLst>
              <a:ext uri="{FF2B5EF4-FFF2-40B4-BE49-F238E27FC236}">
                <a16:creationId xmlns:a16="http://schemas.microsoft.com/office/drawing/2014/main" id="{9D4A00A4-A850-6880-3CC9-16311290489B}"/>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0" marR="0" lvl="0" indent="0" algn="just" rtl="0">
              <a:lnSpc>
                <a:spcPct val="115000"/>
              </a:lnSpc>
              <a:spcBef>
                <a:spcPts val="1000"/>
              </a:spcBef>
              <a:spcAft>
                <a:spcPts val="0"/>
              </a:spcAft>
              <a:buNone/>
            </a:pPr>
            <a:endParaRPr sz="2400" b="0" i="0" u="none" strike="noStrike" cap="none" dirty="0">
              <a:solidFill>
                <a:srgbClr val="040A24"/>
              </a:solidFill>
              <a:latin typeface="Calibri"/>
              <a:ea typeface="Calibri"/>
              <a:cs typeface="Calibri"/>
              <a:sym typeface="Calibri"/>
            </a:endParaRPr>
          </a:p>
        </p:txBody>
      </p:sp>
      <p:sp>
        <p:nvSpPr>
          <p:cNvPr id="204" name="Google Shape;204;g109ffa863cd_0_328">
            <a:extLst>
              <a:ext uri="{FF2B5EF4-FFF2-40B4-BE49-F238E27FC236}">
                <a16:creationId xmlns:a16="http://schemas.microsoft.com/office/drawing/2014/main" id="{6D18CDEC-63FE-CD0F-5203-3469EEFF0C1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strike="noStrike" cap="none" dirty="0">
                <a:solidFill>
                  <a:srgbClr val="EA4E60"/>
                </a:solidFill>
                <a:latin typeface="Century Gothic"/>
                <a:ea typeface="Century Gothic"/>
                <a:cs typeface="Century Gothic"/>
                <a:sym typeface="Century Gothic"/>
              </a:rPr>
              <a:t>GitHub Copilot Workspace</a:t>
            </a:r>
            <a:endParaRPr lang="en-US" sz="4000" b="1" i="0" u="none" strike="noStrike" cap="none" dirty="0">
              <a:solidFill>
                <a:srgbClr val="EA4E60"/>
              </a:solidFill>
              <a:latin typeface="Century Gothic"/>
              <a:ea typeface="Century Gothic"/>
              <a:cs typeface="Century Gothic"/>
            </a:endParaRPr>
          </a:p>
        </p:txBody>
      </p:sp>
      <p:sp>
        <p:nvSpPr>
          <p:cNvPr id="3" name="Espaço Reservado para Número de Slide 2">
            <a:extLst>
              <a:ext uri="{FF2B5EF4-FFF2-40B4-BE49-F238E27FC236}">
                <a16:creationId xmlns:a16="http://schemas.microsoft.com/office/drawing/2014/main" id="{F12C9F25-8515-34D6-9A3C-09482E0471B2}"/>
              </a:ext>
            </a:extLst>
          </p:cNvPr>
          <p:cNvSpPr>
            <a:spLocks noGrp="1"/>
          </p:cNvSpPr>
          <p:nvPr>
            <p:ph type="sldNum" idx="12"/>
          </p:nvPr>
        </p:nvSpPr>
        <p:spPr/>
        <p:txBody>
          <a:bodyPr/>
          <a:lstStyle/>
          <a:p>
            <a:r>
              <a:rPr lang="en-US"/>
              <a:t>[</a:t>
            </a:r>
            <a:fld id="{00000000-1234-1234-1234-123412341234}" type="slidenum">
              <a:rPr lang="en-US">
                <a:solidFill>
                  <a:srgbClr val="EA4E60"/>
                </a:solidFill>
              </a:rPr>
              <a:t>25</a:t>
            </a:fld>
            <a:r>
              <a:rPr lang="en-US"/>
              <a:t>]</a:t>
            </a:r>
            <a:endParaRPr lang="pt-BR"/>
          </a:p>
        </p:txBody>
      </p:sp>
      <p:pic>
        <p:nvPicPr>
          <p:cNvPr id="5" name="Imagem 3">
            <a:extLst>
              <a:ext uri="{FF2B5EF4-FFF2-40B4-BE49-F238E27FC236}">
                <a16:creationId xmlns:a16="http://schemas.microsoft.com/office/drawing/2014/main" id="{F6008BBE-2F23-B062-4521-2C2296D6DCDA}"/>
              </a:ext>
            </a:extLst>
          </p:cNvPr>
          <p:cNvPicPr>
            <a:picLocks noChangeAspect="1"/>
          </p:cNvPicPr>
          <p:nvPr/>
        </p:nvPicPr>
        <p:blipFill>
          <a:blip r:embed="rId3"/>
          <a:stretch>
            <a:fillRect/>
          </a:stretch>
        </p:blipFill>
        <p:spPr>
          <a:xfrm>
            <a:off x="8427350" y="150783"/>
            <a:ext cx="597049" cy="251208"/>
          </a:xfrm>
          <a:prstGeom prst="rect">
            <a:avLst/>
          </a:prstGeom>
        </p:spPr>
      </p:pic>
      <p:pic>
        <p:nvPicPr>
          <p:cNvPr id="4" name="Imagem 3" descr="Interface gráfica do usuário, Texto, Aplicativo, Email&#10;&#10;Descrição gerada automaticamente">
            <a:extLst>
              <a:ext uri="{FF2B5EF4-FFF2-40B4-BE49-F238E27FC236}">
                <a16:creationId xmlns:a16="http://schemas.microsoft.com/office/drawing/2014/main" id="{92753C6E-C065-FEF4-7588-3DF38CDC5DB3}"/>
              </a:ext>
            </a:extLst>
          </p:cNvPr>
          <p:cNvPicPr>
            <a:picLocks noChangeAspect="1"/>
          </p:cNvPicPr>
          <p:nvPr/>
        </p:nvPicPr>
        <p:blipFill>
          <a:blip r:embed="rId4"/>
          <a:stretch>
            <a:fillRect/>
          </a:stretch>
        </p:blipFill>
        <p:spPr>
          <a:xfrm>
            <a:off x="561575" y="1481050"/>
            <a:ext cx="6130578" cy="3550227"/>
          </a:xfrm>
          <a:prstGeom prst="rect">
            <a:avLst/>
          </a:prstGeom>
        </p:spPr>
      </p:pic>
    </p:spTree>
    <p:extLst>
      <p:ext uri="{BB962C8B-B14F-4D97-AF65-F5344CB8AC3E}">
        <p14:creationId xmlns:p14="http://schemas.microsoft.com/office/powerpoint/2010/main" val="3968854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a:extLst>
            <a:ext uri="{FF2B5EF4-FFF2-40B4-BE49-F238E27FC236}">
              <a16:creationId xmlns:a16="http://schemas.microsoft.com/office/drawing/2014/main" id="{3BEF539F-9766-6616-3501-078BCAB91306}"/>
            </a:ext>
          </a:extLst>
        </p:cNvPr>
        <p:cNvGrpSpPr/>
        <p:nvPr/>
      </p:nvGrpSpPr>
      <p:grpSpPr>
        <a:xfrm>
          <a:off x="0" y="0"/>
          <a:ext cx="0" cy="0"/>
          <a:chOff x="0" y="0"/>
          <a:chExt cx="0" cy="0"/>
        </a:xfrm>
      </p:grpSpPr>
      <p:sp>
        <p:nvSpPr>
          <p:cNvPr id="203" name="Google Shape;203;g109ffa863cd_0_328">
            <a:extLst>
              <a:ext uri="{FF2B5EF4-FFF2-40B4-BE49-F238E27FC236}">
                <a16:creationId xmlns:a16="http://schemas.microsoft.com/office/drawing/2014/main" id="{23DED767-9B09-BF9C-DF08-E15E751AE361}"/>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0" marR="0" lvl="0" indent="0" algn="just" rtl="0">
              <a:lnSpc>
                <a:spcPct val="115000"/>
              </a:lnSpc>
              <a:spcBef>
                <a:spcPts val="1000"/>
              </a:spcBef>
              <a:spcAft>
                <a:spcPts val="0"/>
              </a:spcAft>
              <a:buNone/>
            </a:pPr>
            <a:endParaRPr sz="2400" b="0" i="0" u="none" strike="noStrike" cap="none" dirty="0">
              <a:solidFill>
                <a:srgbClr val="040A24"/>
              </a:solidFill>
              <a:latin typeface="Calibri"/>
              <a:ea typeface="Calibri"/>
              <a:cs typeface="Calibri"/>
              <a:sym typeface="Calibri"/>
            </a:endParaRPr>
          </a:p>
        </p:txBody>
      </p:sp>
      <p:sp>
        <p:nvSpPr>
          <p:cNvPr id="204" name="Google Shape;204;g109ffa863cd_0_328">
            <a:extLst>
              <a:ext uri="{FF2B5EF4-FFF2-40B4-BE49-F238E27FC236}">
                <a16:creationId xmlns:a16="http://schemas.microsoft.com/office/drawing/2014/main" id="{C34BCA28-9248-351B-6F76-46D90A1BD36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strike="noStrike" cap="none" dirty="0">
                <a:solidFill>
                  <a:srgbClr val="EA4E60"/>
                </a:solidFill>
                <a:latin typeface="Century Gothic"/>
                <a:ea typeface="Century Gothic"/>
                <a:cs typeface="Century Gothic"/>
                <a:sym typeface="Century Gothic"/>
              </a:rPr>
              <a:t>GitHub Copilot Workspace</a:t>
            </a:r>
            <a:endParaRPr lang="en-US" sz="4000" b="1" i="0" u="none" strike="noStrike" cap="none" dirty="0">
              <a:solidFill>
                <a:srgbClr val="EA4E60"/>
              </a:solidFill>
              <a:latin typeface="Century Gothic"/>
              <a:ea typeface="Century Gothic"/>
              <a:cs typeface="Century Gothic"/>
            </a:endParaRPr>
          </a:p>
        </p:txBody>
      </p:sp>
      <p:sp>
        <p:nvSpPr>
          <p:cNvPr id="3" name="Espaço Reservado para Número de Slide 2">
            <a:extLst>
              <a:ext uri="{FF2B5EF4-FFF2-40B4-BE49-F238E27FC236}">
                <a16:creationId xmlns:a16="http://schemas.microsoft.com/office/drawing/2014/main" id="{B0E10824-11BC-9CE6-9FD3-AFC85569FBD6}"/>
              </a:ext>
            </a:extLst>
          </p:cNvPr>
          <p:cNvSpPr>
            <a:spLocks noGrp="1"/>
          </p:cNvSpPr>
          <p:nvPr>
            <p:ph type="sldNum" idx="12"/>
          </p:nvPr>
        </p:nvSpPr>
        <p:spPr/>
        <p:txBody>
          <a:bodyPr/>
          <a:lstStyle/>
          <a:p>
            <a:r>
              <a:rPr lang="en-US"/>
              <a:t>[</a:t>
            </a:r>
            <a:fld id="{00000000-1234-1234-1234-123412341234}" type="slidenum">
              <a:rPr lang="en-US">
                <a:solidFill>
                  <a:srgbClr val="EA4E60"/>
                </a:solidFill>
              </a:rPr>
              <a:t>26</a:t>
            </a:fld>
            <a:r>
              <a:rPr lang="en-US"/>
              <a:t>]</a:t>
            </a:r>
            <a:endParaRPr lang="pt-BR"/>
          </a:p>
        </p:txBody>
      </p:sp>
      <p:pic>
        <p:nvPicPr>
          <p:cNvPr id="5" name="Imagem 3">
            <a:extLst>
              <a:ext uri="{FF2B5EF4-FFF2-40B4-BE49-F238E27FC236}">
                <a16:creationId xmlns:a16="http://schemas.microsoft.com/office/drawing/2014/main" id="{EC1EBDF2-AB89-F468-8B91-A61096E17730}"/>
              </a:ext>
            </a:extLst>
          </p:cNvPr>
          <p:cNvPicPr>
            <a:picLocks noChangeAspect="1"/>
          </p:cNvPicPr>
          <p:nvPr/>
        </p:nvPicPr>
        <p:blipFill>
          <a:blip r:embed="rId3"/>
          <a:stretch>
            <a:fillRect/>
          </a:stretch>
        </p:blipFill>
        <p:spPr>
          <a:xfrm>
            <a:off x="8427350" y="150783"/>
            <a:ext cx="597049" cy="251208"/>
          </a:xfrm>
          <a:prstGeom prst="rect">
            <a:avLst/>
          </a:prstGeom>
        </p:spPr>
      </p:pic>
      <p:pic>
        <p:nvPicPr>
          <p:cNvPr id="6" name="Imagem 5" descr="Interface gráfica do usuário, Texto, Aplicativo, Email&#10;&#10;Descrição gerada automaticamente">
            <a:extLst>
              <a:ext uri="{FF2B5EF4-FFF2-40B4-BE49-F238E27FC236}">
                <a16:creationId xmlns:a16="http://schemas.microsoft.com/office/drawing/2014/main" id="{A4384708-B2B8-44D7-EF3C-B4D43F303BB3}"/>
              </a:ext>
            </a:extLst>
          </p:cNvPr>
          <p:cNvPicPr>
            <a:picLocks noChangeAspect="1"/>
          </p:cNvPicPr>
          <p:nvPr/>
        </p:nvPicPr>
        <p:blipFill>
          <a:blip r:embed="rId4"/>
          <a:stretch>
            <a:fillRect/>
          </a:stretch>
        </p:blipFill>
        <p:spPr>
          <a:xfrm>
            <a:off x="561575" y="1481050"/>
            <a:ext cx="6109259" cy="3607031"/>
          </a:xfrm>
          <a:prstGeom prst="rect">
            <a:avLst/>
          </a:prstGeom>
        </p:spPr>
      </p:pic>
    </p:spTree>
    <p:extLst>
      <p:ext uri="{BB962C8B-B14F-4D97-AF65-F5344CB8AC3E}">
        <p14:creationId xmlns:p14="http://schemas.microsoft.com/office/powerpoint/2010/main" val="3834321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a:extLst>
            <a:ext uri="{FF2B5EF4-FFF2-40B4-BE49-F238E27FC236}">
              <a16:creationId xmlns:a16="http://schemas.microsoft.com/office/drawing/2014/main" id="{9B2A4C92-B76F-BFEA-2CFE-6F7DF3968887}"/>
            </a:ext>
          </a:extLst>
        </p:cNvPr>
        <p:cNvGrpSpPr/>
        <p:nvPr/>
      </p:nvGrpSpPr>
      <p:grpSpPr>
        <a:xfrm>
          <a:off x="0" y="0"/>
          <a:ext cx="0" cy="0"/>
          <a:chOff x="0" y="0"/>
          <a:chExt cx="0" cy="0"/>
        </a:xfrm>
      </p:grpSpPr>
      <p:sp>
        <p:nvSpPr>
          <p:cNvPr id="203" name="Google Shape;203;g109ffa863cd_0_328">
            <a:extLst>
              <a:ext uri="{FF2B5EF4-FFF2-40B4-BE49-F238E27FC236}">
                <a16:creationId xmlns:a16="http://schemas.microsoft.com/office/drawing/2014/main" id="{479E0033-0BAE-44B6-50C8-085B4BB5DACF}"/>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0" marR="0" lvl="0" indent="0" algn="just" rtl="0">
              <a:lnSpc>
                <a:spcPct val="115000"/>
              </a:lnSpc>
              <a:spcBef>
                <a:spcPts val="1000"/>
              </a:spcBef>
              <a:spcAft>
                <a:spcPts val="0"/>
              </a:spcAft>
              <a:buNone/>
            </a:pPr>
            <a:endParaRPr sz="2400" b="0" i="0" u="none" strike="noStrike" cap="none" dirty="0">
              <a:solidFill>
                <a:srgbClr val="040A24"/>
              </a:solidFill>
              <a:latin typeface="Calibri"/>
              <a:ea typeface="Calibri"/>
              <a:cs typeface="Calibri"/>
              <a:sym typeface="Calibri"/>
            </a:endParaRPr>
          </a:p>
        </p:txBody>
      </p:sp>
      <p:sp>
        <p:nvSpPr>
          <p:cNvPr id="204" name="Google Shape;204;g109ffa863cd_0_328">
            <a:extLst>
              <a:ext uri="{FF2B5EF4-FFF2-40B4-BE49-F238E27FC236}">
                <a16:creationId xmlns:a16="http://schemas.microsoft.com/office/drawing/2014/main" id="{83D0F7FF-C9D9-0E0F-F10C-AEE8994B19B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strike="noStrike" cap="none" dirty="0">
                <a:solidFill>
                  <a:srgbClr val="EA4E60"/>
                </a:solidFill>
                <a:latin typeface="Century Gothic"/>
                <a:ea typeface="Century Gothic"/>
                <a:cs typeface="Century Gothic"/>
                <a:sym typeface="Century Gothic"/>
              </a:rPr>
              <a:t>GitHub Copilot Workspace</a:t>
            </a:r>
            <a:endParaRPr lang="en-US" sz="4000" b="1" i="0" u="none" strike="noStrike" cap="none" dirty="0">
              <a:solidFill>
                <a:srgbClr val="EA4E60"/>
              </a:solidFill>
              <a:latin typeface="Century Gothic"/>
              <a:ea typeface="Century Gothic"/>
              <a:cs typeface="Century Gothic"/>
            </a:endParaRPr>
          </a:p>
        </p:txBody>
      </p:sp>
      <p:sp>
        <p:nvSpPr>
          <p:cNvPr id="3" name="Espaço Reservado para Número de Slide 2">
            <a:extLst>
              <a:ext uri="{FF2B5EF4-FFF2-40B4-BE49-F238E27FC236}">
                <a16:creationId xmlns:a16="http://schemas.microsoft.com/office/drawing/2014/main" id="{21B4298F-EE3C-D08E-4F4D-58574C829C3A}"/>
              </a:ext>
            </a:extLst>
          </p:cNvPr>
          <p:cNvSpPr>
            <a:spLocks noGrp="1"/>
          </p:cNvSpPr>
          <p:nvPr>
            <p:ph type="sldNum" idx="12"/>
          </p:nvPr>
        </p:nvSpPr>
        <p:spPr/>
        <p:txBody>
          <a:bodyPr/>
          <a:lstStyle/>
          <a:p>
            <a:r>
              <a:rPr lang="en-US"/>
              <a:t>[</a:t>
            </a:r>
            <a:fld id="{00000000-1234-1234-1234-123412341234}" type="slidenum">
              <a:rPr lang="en-US">
                <a:solidFill>
                  <a:srgbClr val="EA4E60"/>
                </a:solidFill>
              </a:rPr>
              <a:t>27</a:t>
            </a:fld>
            <a:r>
              <a:rPr lang="en-US"/>
              <a:t>]</a:t>
            </a:r>
            <a:endParaRPr lang="pt-BR"/>
          </a:p>
        </p:txBody>
      </p:sp>
      <p:pic>
        <p:nvPicPr>
          <p:cNvPr id="5" name="Imagem 3">
            <a:extLst>
              <a:ext uri="{FF2B5EF4-FFF2-40B4-BE49-F238E27FC236}">
                <a16:creationId xmlns:a16="http://schemas.microsoft.com/office/drawing/2014/main" id="{2E1BB4FB-AE1A-0928-6377-D3DCAB742EA6}"/>
              </a:ext>
            </a:extLst>
          </p:cNvPr>
          <p:cNvPicPr>
            <a:picLocks noChangeAspect="1"/>
          </p:cNvPicPr>
          <p:nvPr/>
        </p:nvPicPr>
        <p:blipFill>
          <a:blip r:embed="rId3"/>
          <a:stretch>
            <a:fillRect/>
          </a:stretch>
        </p:blipFill>
        <p:spPr>
          <a:xfrm>
            <a:off x="8427350" y="150783"/>
            <a:ext cx="597049" cy="251208"/>
          </a:xfrm>
          <a:prstGeom prst="rect">
            <a:avLst/>
          </a:prstGeom>
        </p:spPr>
      </p:pic>
      <p:pic>
        <p:nvPicPr>
          <p:cNvPr id="6" name="Imagem 5" descr="Interface gráfica do usuário, Texto, Aplicativo&#10;&#10;Descrição gerada automaticamente">
            <a:extLst>
              <a:ext uri="{FF2B5EF4-FFF2-40B4-BE49-F238E27FC236}">
                <a16:creationId xmlns:a16="http://schemas.microsoft.com/office/drawing/2014/main" id="{85A73304-A59A-CF22-5D72-CBCA4A789B86}"/>
              </a:ext>
            </a:extLst>
          </p:cNvPr>
          <p:cNvPicPr>
            <a:picLocks noChangeAspect="1"/>
          </p:cNvPicPr>
          <p:nvPr/>
        </p:nvPicPr>
        <p:blipFill>
          <a:blip r:embed="rId4"/>
          <a:stretch>
            <a:fillRect/>
          </a:stretch>
        </p:blipFill>
        <p:spPr>
          <a:xfrm>
            <a:off x="561575" y="1481050"/>
            <a:ext cx="6083792" cy="3427891"/>
          </a:xfrm>
          <a:prstGeom prst="rect">
            <a:avLst/>
          </a:prstGeom>
        </p:spPr>
      </p:pic>
    </p:spTree>
    <p:extLst>
      <p:ext uri="{BB962C8B-B14F-4D97-AF65-F5344CB8AC3E}">
        <p14:creationId xmlns:p14="http://schemas.microsoft.com/office/powerpoint/2010/main" val="1708233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a:extLst>
            <a:ext uri="{FF2B5EF4-FFF2-40B4-BE49-F238E27FC236}">
              <a16:creationId xmlns:a16="http://schemas.microsoft.com/office/drawing/2014/main" id="{D9EED1A0-A4C1-4CB4-3C17-D10B13D8FB86}"/>
            </a:ext>
          </a:extLst>
        </p:cNvPr>
        <p:cNvGrpSpPr/>
        <p:nvPr/>
      </p:nvGrpSpPr>
      <p:grpSpPr>
        <a:xfrm>
          <a:off x="0" y="0"/>
          <a:ext cx="0" cy="0"/>
          <a:chOff x="0" y="0"/>
          <a:chExt cx="0" cy="0"/>
        </a:xfrm>
      </p:grpSpPr>
      <p:sp>
        <p:nvSpPr>
          <p:cNvPr id="203" name="Google Shape;203;g109ffa863cd_0_328">
            <a:extLst>
              <a:ext uri="{FF2B5EF4-FFF2-40B4-BE49-F238E27FC236}">
                <a16:creationId xmlns:a16="http://schemas.microsoft.com/office/drawing/2014/main" id="{A90C6110-291C-98B4-B01B-419376370E46}"/>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0" marR="0" lvl="0" indent="0" algn="just" rtl="0">
              <a:lnSpc>
                <a:spcPct val="115000"/>
              </a:lnSpc>
              <a:spcBef>
                <a:spcPts val="1000"/>
              </a:spcBef>
              <a:spcAft>
                <a:spcPts val="0"/>
              </a:spcAft>
              <a:buNone/>
            </a:pPr>
            <a:endParaRPr sz="2400" b="0" i="0" u="none" strike="noStrike" cap="none" dirty="0">
              <a:solidFill>
                <a:srgbClr val="040A24"/>
              </a:solidFill>
              <a:latin typeface="Calibri"/>
              <a:ea typeface="Calibri"/>
              <a:cs typeface="Calibri"/>
              <a:sym typeface="Calibri"/>
            </a:endParaRPr>
          </a:p>
        </p:txBody>
      </p:sp>
      <p:sp>
        <p:nvSpPr>
          <p:cNvPr id="204" name="Google Shape;204;g109ffa863cd_0_328">
            <a:extLst>
              <a:ext uri="{FF2B5EF4-FFF2-40B4-BE49-F238E27FC236}">
                <a16:creationId xmlns:a16="http://schemas.microsoft.com/office/drawing/2014/main" id="{7A1C5243-8937-8763-A51D-0908765E247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strike="noStrike" cap="none" dirty="0">
                <a:solidFill>
                  <a:srgbClr val="EA4E60"/>
                </a:solidFill>
                <a:latin typeface="Century Gothic"/>
                <a:ea typeface="Century Gothic"/>
                <a:cs typeface="Century Gothic"/>
                <a:sym typeface="Century Gothic"/>
              </a:rPr>
              <a:t>GitHub Copilot code review</a:t>
            </a:r>
            <a:endParaRPr lang="en-US" sz="4000" b="1" i="0" u="none" strike="noStrike" cap="none" dirty="0">
              <a:solidFill>
                <a:srgbClr val="EA4E60"/>
              </a:solidFill>
              <a:latin typeface="Century Gothic"/>
              <a:ea typeface="Century Gothic"/>
              <a:cs typeface="Century Gothic"/>
            </a:endParaRPr>
          </a:p>
        </p:txBody>
      </p:sp>
      <p:sp>
        <p:nvSpPr>
          <p:cNvPr id="3" name="Espaço Reservado para Número de Slide 2">
            <a:extLst>
              <a:ext uri="{FF2B5EF4-FFF2-40B4-BE49-F238E27FC236}">
                <a16:creationId xmlns:a16="http://schemas.microsoft.com/office/drawing/2014/main" id="{9F792C3B-9EB7-90D5-3362-A09903A79A2D}"/>
              </a:ext>
            </a:extLst>
          </p:cNvPr>
          <p:cNvSpPr>
            <a:spLocks noGrp="1"/>
          </p:cNvSpPr>
          <p:nvPr>
            <p:ph type="sldNum" idx="12"/>
          </p:nvPr>
        </p:nvSpPr>
        <p:spPr/>
        <p:txBody>
          <a:bodyPr/>
          <a:lstStyle/>
          <a:p>
            <a:r>
              <a:rPr lang="en-US"/>
              <a:t>[</a:t>
            </a:r>
            <a:fld id="{00000000-1234-1234-1234-123412341234}" type="slidenum">
              <a:rPr lang="en-US">
                <a:solidFill>
                  <a:srgbClr val="EA4E60"/>
                </a:solidFill>
              </a:rPr>
              <a:t>28</a:t>
            </a:fld>
            <a:r>
              <a:rPr lang="en-US"/>
              <a:t>]</a:t>
            </a:r>
            <a:endParaRPr lang="pt-BR"/>
          </a:p>
        </p:txBody>
      </p:sp>
      <p:pic>
        <p:nvPicPr>
          <p:cNvPr id="5" name="Imagem 3">
            <a:extLst>
              <a:ext uri="{FF2B5EF4-FFF2-40B4-BE49-F238E27FC236}">
                <a16:creationId xmlns:a16="http://schemas.microsoft.com/office/drawing/2014/main" id="{21146E57-148D-204F-C6E9-08BF40277706}"/>
              </a:ext>
            </a:extLst>
          </p:cNvPr>
          <p:cNvPicPr>
            <a:picLocks noChangeAspect="1"/>
          </p:cNvPicPr>
          <p:nvPr/>
        </p:nvPicPr>
        <p:blipFill>
          <a:blip r:embed="rId3"/>
          <a:stretch>
            <a:fillRect/>
          </a:stretch>
        </p:blipFill>
        <p:spPr>
          <a:xfrm>
            <a:off x="8427350" y="150783"/>
            <a:ext cx="597049" cy="251208"/>
          </a:xfrm>
          <a:prstGeom prst="rect">
            <a:avLst/>
          </a:prstGeom>
        </p:spPr>
      </p:pic>
      <p:pic>
        <p:nvPicPr>
          <p:cNvPr id="4" name="Imagem 3" descr="Texto&#10;&#10;Descrição gerada automaticamente">
            <a:extLst>
              <a:ext uri="{FF2B5EF4-FFF2-40B4-BE49-F238E27FC236}">
                <a16:creationId xmlns:a16="http://schemas.microsoft.com/office/drawing/2014/main" id="{76B0DA69-3BF4-48AA-F2CB-6B1BD3A27A3A}"/>
              </a:ext>
            </a:extLst>
          </p:cNvPr>
          <p:cNvPicPr>
            <a:picLocks noChangeAspect="1"/>
          </p:cNvPicPr>
          <p:nvPr/>
        </p:nvPicPr>
        <p:blipFill>
          <a:blip r:embed="rId4"/>
          <a:stretch>
            <a:fillRect/>
          </a:stretch>
        </p:blipFill>
        <p:spPr>
          <a:xfrm>
            <a:off x="561575" y="1608469"/>
            <a:ext cx="6088607" cy="2828861"/>
          </a:xfrm>
          <a:prstGeom prst="rect">
            <a:avLst/>
          </a:prstGeom>
        </p:spPr>
      </p:pic>
    </p:spTree>
    <p:extLst>
      <p:ext uri="{BB962C8B-B14F-4D97-AF65-F5344CB8AC3E}">
        <p14:creationId xmlns:p14="http://schemas.microsoft.com/office/powerpoint/2010/main" val="3227181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a:extLst>
            <a:ext uri="{FF2B5EF4-FFF2-40B4-BE49-F238E27FC236}">
              <a16:creationId xmlns:a16="http://schemas.microsoft.com/office/drawing/2014/main" id="{64582BE7-E60C-D7DA-F0CD-108FA2A4AE2E}"/>
            </a:ext>
          </a:extLst>
        </p:cNvPr>
        <p:cNvGrpSpPr/>
        <p:nvPr/>
      </p:nvGrpSpPr>
      <p:grpSpPr>
        <a:xfrm>
          <a:off x="0" y="0"/>
          <a:ext cx="0" cy="0"/>
          <a:chOff x="0" y="0"/>
          <a:chExt cx="0" cy="0"/>
        </a:xfrm>
      </p:grpSpPr>
      <p:sp>
        <p:nvSpPr>
          <p:cNvPr id="203" name="Google Shape;203;g109ffa863cd_0_328">
            <a:extLst>
              <a:ext uri="{FF2B5EF4-FFF2-40B4-BE49-F238E27FC236}">
                <a16:creationId xmlns:a16="http://schemas.microsoft.com/office/drawing/2014/main" id="{0CD29CF4-DFE1-5C49-BE26-F2F6280C676E}"/>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0" marR="0" lvl="0" indent="0" algn="just" rtl="0">
              <a:lnSpc>
                <a:spcPct val="115000"/>
              </a:lnSpc>
              <a:spcBef>
                <a:spcPts val="1000"/>
              </a:spcBef>
              <a:spcAft>
                <a:spcPts val="0"/>
              </a:spcAft>
              <a:buNone/>
            </a:pPr>
            <a:endParaRPr sz="2400" b="0" i="0" u="none" strike="noStrike" cap="none" dirty="0">
              <a:solidFill>
                <a:srgbClr val="040A24"/>
              </a:solidFill>
              <a:latin typeface="Calibri"/>
              <a:ea typeface="Calibri"/>
              <a:cs typeface="Calibri"/>
              <a:sym typeface="Calibri"/>
            </a:endParaRPr>
          </a:p>
        </p:txBody>
      </p:sp>
      <p:sp>
        <p:nvSpPr>
          <p:cNvPr id="204" name="Google Shape;204;g109ffa863cd_0_328">
            <a:extLst>
              <a:ext uri="{FF2B5EF4-FFF2-40B4-BE49-F238E27FC236}">
                <a16:creationId xmlns:a16="http://schemas.microsoft.com/office/drawing/2014/main" id="{362F0198-FB5B-2B56-8113-9FC8472A431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strike="noStrike" cap="none" dirty="0" err="1">
                <a:solidFill>
                  <a:srgbClr val="EA4E60"/>
                </a:solidFill>
                <a:latin typeface="Century Gothic"/>
                <a:ea typeface="Century Gothic"/>
                <a:cs typeface="Century Gothic"/>
                <a:sym typeface="Century Gothic"/>
              </a:rPr>
              <a:t>Várias</a:t>
            </a:r>
            <a:r>
              <a:rPr lang="en-US" sz="4000" b="1" strike="noStrike" cap="none" dirty="0">
                <a:solidFill>
                  <a:srgbClr val="EA4E60"/>
                </a:solidFill>
                <a:latin typeface="Century Gothic"/>
                <a:ea typeface="Century Gothic"/>
                <a:cs typeface="Century Gothic"/>
                <a:sym typeface="Century Gothic"/>
              </a:rPr>
              <a:t> features que </a:t>
            </a:r>
            <a:r>
              <a:rPr lang="en-US" sz="4000" b="1" strike="noStrike" cap="none" dirty="0" err="1">
                <a:solidFill>
                  <a:srgbClr val="EA4E60"/>
                </a:solidFill>
                <a:latin typeface="Century Gothic"/>
                <a:ea typeface="Century Gothic"/>
                <a:cs typeface="Century Gothic"/>
                <a:sym typeface="Century Gothic"/>
              </a:rPr>
              <a:t>já</a:t>
            </a:r>
            <a:r>
              <a:rPr lang="en-US" sz="4000" b="1" strike="noStrike" cap="none" dirty="0">
                <a:solidFill>
                  <a:srgbClr val="EA4E60"/>
                </a:solidFill>
                <a:latin typeface="Century Gothic"/>
                <a:ea typeface="Century Gothic"/>
                <a:cs typeface="Century Gothic"/>
                <a:sym typeface="Century Gothic"/>
              </a:rPr>
              <a:t> </a:t>
            </a:r>
            <a:r>
              <a:rPr lang="en-US" sz="4000" b="1" strike="noStrike" cap="none" dirty="0" err="1">
                <a:solidFill>
                  <a:srgbClr val="EA4E60"/>
                </a:solidFill>
                <a:latin typeface="Century Gothic"/>
                <a:ea typeface="Century Gothic"/>
                <a:cs typeface="Century Gothic"/>
                <a:sym typeface="Century Gothic"/>
              </a:rPr>
              <a:t>citamos</a:t>
            </a:r>
            <a:r>
              <a:rPr lang="en-US" sz="4000" b="1" strike="noStrike" cap="none" dirty="0">
                <a:solidFill>
                  <a:srgbClr val="EA4E60"/>
                </a:solidFill>
                <a:latin typeface="Century Gothic"/>
                <a:ea typeface="Century Gothic"/>
                <a:cs typeface="Century Gothic"/>
                <a:sym typeface="Century Gothic"/>
              </a:rPr>
              <a:t> </a:t>
            </a:r>
            <a:r>
              <a:rPr lang="en-US" sz="4000" b="1" strike="noStrike" cap="none" dirty="0" err="1">
                <a:solidFill>
                  <a:srgbClr val="EA4E60"/>
                </a:solidFill>
                <a:latin typeface="Century Gothic"/>
                <a:ea typeface="Century Gothic"/>
                <a:cs typeface="Century Gothic"/>
                <a:sym typeface="Century Gothic"/>
              </a:rPr>
              <a:t>são</a:t>
            </a:r>
            <a:r>
              <a:rPr lang="en-US" sz="4000" b="1" strike="noStrike" cap="none" dirty="0">
                <a:solidFill>
                  <a:srgbClr val="EA4E60"/>
                </a:solidFill>
                <a:latin typeface="Century Gothic"/>
                <a:ea typeface="Century Gothic"/>
                <a:cs typeface="Century Gothic"/>
                <a:sym typeface="Century Gothic"/>
              </a:rPr>
              <a:t> Beta</a:t>
            </a:r>
            <a:endParaRPr lang="en-US" sz="4000" b="1" i="0" u="none" strike="noStrike" cap="none" dirty="0">
              <a:solidFill>
                <a:srgbClr val="EA4E60"/>
              </a:solidFill>
              <a:latin typeface="Century Gothic"/>
              <a:ea typeface="Century Gothic"/>
              <a:cs typeface="Century Gothic"/>
            </a:endParaRPr>
          </a:p>
        </p:txBody>
      </p:sp>
      <p:sp>
        <p:nvSpPr>
          <p:cNvPr id="3" name="Espaço Reservado para Número de Slide 2">
            <a:extLst>
              <a:ext uri="{FF2B5EF4-FFF2-40B4-BE49-F238E27FC236}">
                <a16:creationId xmlns:a16="http://schemas.microsoft.com/office/drawing/2014/main" id="{99A329F8-DEA1-D0A1-96F2-E52C26C35C80}"/>
              </a:ext>
            </a:extLst>
          </p:cNvPr>
          <p:cNvSpPr>
            <a:spLocks noGrp="1"/>
          </p:cNvSpPr>
          <p:nvPr>
            <p:ph type="sldNum" idx="12"/>
          </p:nvPr>
        </p:nvSpPr>
        <p:spPr/>
        <p:txBody>
          <a:bodyPr/>
          <a:lstStyle/>
          <a:p>
            <a:r>
              <a:rPr lang="en-US"/>
              <a:t>[</a:t>
            </a:r>
            <a:fld id="{00000000-1234-1234-1234-123412341234}" type="slidenum">
              <a:rPr lang="en-US">
                <a:solidFill>
                  <a:srgbClr val="EA4E60"/>
                </a:solidFill>
              </a:rPr>
              <a:t>29</a:t>
            </a:fld>
            <a:r>
              <a:rPr lang="en-US"/>
              <a:t>]</a:t>
            </a:r>
            <a:endParaRPr lang="pt-BR"/>
          </a:p>
        </p:txBody>
      </p:sp>
      <p:pic>
        <p:nvPicPr>
          <p:cNvPr id="5" name="Imagem 3">
            <a:extLst>
              <a:ext uri="{FF2B5EF4-FFF2-40B4-BE49-F238E27FC236}">
                <a16:creationId xmlns:a16="http://schemas.microsoft.com/office/drawing/2014/main" id="{C45B3396-9E09-A41B-3A98-DC792294A1A7}"/>
              </a:ext>
            </a:extLst>
          </p:cNvPr>
          <p:cNvPicPr>
            <a:picLocks noChangeAspect="1"/>
          </p:cNvPicPr>
          <p:nvPr/>
        </p:nvPicPr>
        <p:blipFill>
          <a:blip r:embed="rId3"/>
          <a:stretch>
            <a:fillRect/>
          </a:stretch>
        </p:blipFill>
        <p:spPr>
          <a:xfrm>
            <a:off x="8427350" y="150783"/>
            <a:ext cx="597049" cy="251208"/>
          </a:xfrm>
          <a:prstGeom prst="rect">
            <a:avLst/>
          </a:prstGeom>
        </p:spPr>
      </p:pic>
      <p:pic>
        <p:nvPicPr>
          <p:cNvPr id="2" name="Imagem 1" descr="Tela de celular&#10;&#10;Descrição gerada automaticamente">
            <a:extLst>
              <a:ext uri="{FF2B5EF4-FFF2-40B4-BE49-F238E27FC236}">
                <a16:creationId xmlns:a16="http://schemas.microsoft.com/office/drawing/2014/main" id="{1E5E00EA-B944-D477-5481-EA1A26FE778A}"/>
              </a:ext>
            </a:extLst>
          </p:cNvPr>
          <p:cNvPicPr>
            <a:picLocks noChangeAspect="1"/>
          </p:cNvPicPr>
          <p:nvPr/>
        </p:nvPicPr>
        <p:blipFill>
          <a:blip r:embed="rId4"/>
          <a:stretch>
            <a:fillRect/>
          </a:stretch>
        </p:blipFill>
        <p:spPr>
          <a:xfrm>
            <a:off x="561575" y="1789398"/>
            <a:ext cx="5181134" cy="3157253"/>
          </a:xfrm>
          <a:prstGeom prst="rect">
            <a:avLst/>
          </a:prstGeom>
        </p:spPr>
      </p:pic>
    </p:spTree>
    <p:extLst>
      <p:ext uri="{BB962C8B-B14F-4D97-AF65-F5344CB8AC3E}">
        <p14:creationId xmlns:p14="http://schemas.microsoft.com/office/powerpoint/2010/main" val="3662475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8" name="Google Shape;168;p3"/>
          <p:cNvSpPr txBox="1"/>
          <p:nvPr/>
        </p:nvSpPr>
        <p:spPr>
          <a:xfrm>
            <a:off x="565525" y="1760678"/>
            <a:ext cx="7991354" cy="1347073"/>
          </a:xfrm>
          <a:prstGeom prst="rect">
            <a:avLst/>
          </a:prstGeom>
          <a:noFill/>
          <a:ln>
            <a:noFill/>
          </a:ln>
        </p:spPr>
        <p:txBody>
          <a:bodyPr spcFirstLastPara="1" wrap="square" lIns="91425" tIns="91425" rIns="91425" bIns="91425" anchor="ctr" anchorCtr="0">
            <a:noAutofit/>
          </a:bodyPr>
          <a:lstStyle/>
          <a:p>
            <a:pPr marL="76200" lvl="1">
              <a:buSzPts val="1600"/>
            </a:pPr>
            <a:r>
              <a:rPr lang="pt-BR" sz="2400" dirty="0">
                <a:solidFill>
                  <a:srgbClr val="040A24"/>
                </a:solidFill>
                <a:latin typeface="Calibri"/>
                <a:ea typeface="Calibri"/>
                <a:cs typeface="Calibri"/>
                <a:sym typeface="Calibri"/>
              </a:rPr>
              <a:t>Vamos falar das features exclusivas do </a:t>
            </a:r>
            <a:r>
              <a:rPr lang="pt-BR" sz="2400" dirty="0" err="1">
                <a:solidFill>
                  <a:srgbClr val="040A24"/>
                </a:solidFill>
                <a:latin typeface="Calibri"/>
                <a:ea typeface="Calibri"/>
                <a:cs typeface="Calibri"/>
                <a:sym typeface="Calibri"/>
              </a:rPr>
              <a:t>Copilot</a:t>
            </a:r>
            <a:r>
              <a:rPr lang="pt-BR" sz="2400" dirty="0">
                <a:solidFill>
                  <a:srgbClr val="040A24"/>
                </a:solidFill>
                <a:latin typeface="Calibri"/>
                <a:ea typeface="Calibri"/>
                <a:cs typeface="Calibri"/>
                <a:sym typeface="Calibri"/>
              </a:rPr>
              <a:t> for Business, que você pode fazer, além das features vindo em Beta para o </a:t>
            </a:r>
            <a:r>
              <a:rPr lang="pt-BR" sz="2400" dirty="0" err="1">
                <a:solidFill>
                  <a:srgbClr val="040A24"/>
                </a:solidFill>
                <a:latin typeface="Calibri"/>
                <a:ea typeface="Calibri"/>
                <a:cs typeface="Calibri"/>
                <a:sym typeface="Calibri"/>
              </a:rPr>
              <a:t>Copilot</a:t>
            </a:r>
            <a:r>
              <a:rPr lang="pt-BR" sz="2400" dirty="0">
                <a:solidFill>
                  <a:srgbClr val="040A24"/>
                </a:solidFill>
                <a:latin typeface="Calibri"/>
                <a:ea typeface="Calibri"/>
                <a:cs typeface="Calibri"/>
                <a:sym typeface="Calibri"/>
              </a:rPr>
              <a:t>.</a:t>
            </a:r>
            <a:endParaRPr sz="2400" dirty="0">
              <a:solidFill>
                <a:srgbClr val="040A24"/>
              </a:solidFill>
              <a:latin typeface="Calibri"/>
              <a:ea typeface="Calibri"/>
              <a:cs typeface="Calibri"/>
              <a:sym typeface="Calibri"/>
            </a:endParaRPr>
          </a:p>
        </p:txBody>
      </p:sp>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3" name="Espaço Reservado para Número de Slide 2">
            <a:extLst>
              <a:ext uri="{FF2B5EF4-FFF2-40B4-BE49-F238E27FC236}">
                <a16:creationId xmlns:a16="http://schemas.microsoft.com/office/drawing/2014/main" id="{6D441B70-C259-32CC-1493-7549E4EAC38D}"/>
              </a:ext>
            </a:extLst>
          </p:cNvPr>
          <p:cNvSpPr>
            <a:spLocks noGrp="1"/>
          </p:cNvSpPr>
          <p:nvPr>
            <p:ph type="sldNum" idx="12"/>
          </p:nvPr>
        </p:nvSpPr>
        <p:spPr/>
        <p:txBody>
          <a:bodyPr/>
          <a:lstStyle/>
          <a:p>
            <a:r>
              <a:rPr lang="en-US"/>
              <a:t>[</a:t>
            </a:r>
            <a:fld id="{00000000-1234-1234-1234-123412341234}" type="slidenum">
              <a:rPr lang="en-US">
                <a:solidFill>
                  <a:srgbClr val="EA4E60"/>
                </a:solidFill>
              </a:rPr>
              <a:t>3</a:t>
            </a:fld>
            <a:r>
              <a:rPr lang="en-US"/>
              <a:t>]</a:t>
            </a:r>
            <a:endParaRPr lang="pt-BR"/>
          </a:p>
        </p:txBody>
      </p:sp>
      <p:pic>
        <p:nvPicPr>
          <p:cNvPr id="5" name="Imagem 3">
            <a:extLst>
              <a:ext uri="{FF2B5EF4-FFF2-40B4-BE49-F238E27FC236}">
                <a16:creationId xmlns:a16="http://schemas.microsoft.com/office/drawing/2014/main" id="{2ED88311-ADE9-EB5E-4FEF-A32E910656AE}"/>
              </a:ext>
            </a:extLst>
          </p:cNvPr>
          <p:cNvPicPr>
            <a:picLocks noChangeAspect="1"/>
          </p:cNvPicPr>
          <p:nvPr/>
        </p:nvPicPr>
        <p:blipFill>
          <a:blip r:embed="rId3"/>
          <a:stretch>
            <a:fillRect/>
          </a:stretch>
        </p:blipFill>
        <p:spPr>
          <a:xfrm>
            <a:off x="8427350" y="150783"/>
            <a:ext cx="597049" cy="251208"/>
          </a:xfrm>
          <a:prstGeom prst="rect">
            <a:avLst/>
          </a:prstGeom>
        </p:spPr>
      </p:pic>
    </p:spTree>
    <p:extLst>
      <p:ext uri="{BB962C8B-B14F-4D97-AF65-F5344CB8AC3E}">
        <p14:creationId xmlns:p14="http://schemas.microsoft.com/office/powerpoint/2010/main" val="2315204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a:extLst>
            <a:ext uri="{FF2B5EF4-FFF2-40B4-BE49-F238E27FC236}">
              <a16:creationId xmlns:a16="http://schemas.microsoft.com/office/drawing/2014/main" id="{66D302B3-A378-1D6E-2551-BD7B2AB21354}"/>
            </a:ext>
          </a:extLst>
        </p:cNvPr>
        <p:cNvGrpSpPr/>
        <p:nvPr/>
      </p:nvGrpSpPr>
      <p:grpSpPr>
        <a:xfrm>
          <a:off x="0" y="0"/>
          <a:ext cx="0" cy="0"/>
          <a:chOff x="0" y="0"/>
          <a:chExt cx="0" cy="0"/>
        </a:xfrm>
      </p:grpSpPr>
      <p:sp>
        <p:nvSpPr>
          <p:cNvPr id="203" name="Google Shape;203;g109ffa863cd_0_328">
            <a:extLst>
              <a:ext uri="{FF2B5EF4-FFF2-40B4-BE49-F238E27FC236}">
                <a16:creationId xmlns:a16="http://schemas.microsoft.com/office/drawing/2014/main" id="{22E9864A-2B7A-1511-7976-BA18440999A1}"/>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0" marR="0" lvl="0" indent="0" algn="just" rtl="0">
              <a:lnSpc>
                <a:spcPct val="115000"/>
              </a:lnSpc>
              <a:spcBef>
                <a:spcPts val="1000"/>
              </a:spcBef>
              <a:spcAft>
                <a:spcPts val="0"/>
              </a:spcAft>
              <a:buNone/>
            </a:pPr>
            <a:endParaRPr sz="2400" b="0" i="0" u="none" strike="noStrike" cap="none" dirty="0">
              <a:solidFill>
                <a:srgbClr val="040A24"/>
              </a:solidFill>
              <a:latin typeface="Calibri"/>
              <a:ea typeface="Calibri"/>
              <a:cs typeface="Calibri"/>
              <a:sym typeface="Calibri"/>
            </a:endParaRPr>
          </a:p>
        </p:txBody>
      </p:sp>
      <p:sp>
        <p:nvSpPr>
          <p:cNvPr id="204" name="Google Shape;204;g109ffa863cd_0_328">
            <a:extLst>
              <a:ext uri="{FF2B5EF4-FFF2-40B4-BE49-F238E27FC236}">
                <a16:creationId xmlns:a16="http://schemas.microsoft.com/office/drawing/2014/main" id="{973069AB-5569-D04B-0D63-8ED6201B9AD2}"/>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strike="noStrike" cap="none" dirty="0" err="1">
                <a:solidFill>
                  <a:srgbClr val="EA4E60"/>
                </a:solidFill>
                <a:latin typeface="Century Gothic"/>
                <a:ea typeface="Century Gothic"/>
                <a:cs typeface="Century Gothic"/>
                <a:sym typeface="Century Gothic"/>
              </a:rPr>
              <a:t>Várias</a:t>
            </a:r>
            <a:r>
              <a:rPr lang="en-US" sz="4000" b="1" strike="noStrike" cap="none" dirty="0">
                <a:solidFill>
                  <a:srgbClr val="EA4E60"/>
                </a:solidFill>
                <a:latin typeface="Century Gothic"/>
                <a:ea typeface="Century Gothic"/>
                <a:cs typeface="Century Gothic"/>
                <a:sym typeface="Century Gothic"/>
              </a:rPr>
              <a:t> features que </a:t>
            </a:r>
            <a:r>
              <a:rPr lang="en-US" sz="4000" b="1" strike="noStrike" cap="none" dirty="0" err="1">
                <a:solidFill>
                  <a:srgbClr val="EA4E60"/>
                </a:solidFill>
                <a:latin typeface="Century Gothic"/>
                <a:ea typeface="Century Gothic"/>
                <a:cs typeface="Century Gothic"/>
                <a:sym typeface="Century Gothic"/>
              </a:rPr>
              <a:t>já</a:t>
            </a:r>
            <a:r>
              <a:rPr lang="en-US" sz="4000" b="1" strike="noStrike" cap="none" dirty="0">
                <a:solidFill>
                  <a:srgbClr val="EA4E60"/>
                </a:solidFill>
                <a:latin typeface="Century Gothic"/>
                <a:ea typeface="Century Gothic"/>
                <a:cs typeface="Century Gothic"/>
                <a:sym typeface="Century Gothic"/>
              </a:rPr>
              <a:t> </a:t>
            </a:r>
            <a:r>
              <a:rPr lang="en-US" sz="4000" b="1" strike="noStrike" cap="none" dirty="0" err="1">
                <a:solidFill>
                  <a:srgbClr val="EA4E60"/>
                </a:solidFill>
                <a:latin typeface="Century Gothic"/>
                <a:ea typeface="Century Gothic"/>
                <a:cs typeface="Century Gothic"/>
                <a:sym typeface="Century Gothic"/>
              </a:rPr>
              <a:t>citamos</a:t>
            </a:r>
            <a:r>
              <a:rPr lang="en-US" sz="4000" b="1" strike="noStrike" cap="none" dirty="0">
                <a:solidFill>
                  <a:srgbClr val="EA4E60"/>
                </a:solidFill>
                <a:latin typeface="Century Gothic"/>
                <a:ea typeface="Century Gothic"/>
                <a:cs typeface="Century Gothic"/>
                <a:sym typeface="Century Gothic"/>
              </a:rPr>
              <a:t> </a:t>
            </a:r>
            <a:r>
              <a:rPr lang="en-US" sz="4000" b="1" strike="noStrike" cap="none" dirty="0" err="1">
                <a:solidFill>
                  <a:srgbClr val="EA4E60"/>
                </a:solidFill>
                <a:latin typeface="Century Gothic"/>
                <a:ea typeface="Century Gothic"/>
                <a:cs typeface="Century Gothic"/>
                <a:sym typeface="Century Gothic"/>
              </a:rPr>
              <a:t>são</a:t>
            </a:r>
            <a:r>
              <a:rPr lang="en-US" sz="4000" b="1" strike="noStrike" cap="none" dirty="0">
                <a:solidFill>
                  <a:srgbClr val="EA4E60"/>
                </a:solidFill>
                <a:latin typeface="Century Gothic"/>
                <a:ea typeface="Century Gothic"/>
                <a:cs typeface="Century Gothic"/>
                <a:sym typeface="Century Gothic"/>
              </a:rPr>
              <a:t> Beta</a:t>
            </a:r>
            <a:endParaRPr lang="en-US" sz="4000" b="1" i="0" u="none" strike="noStrike" cap="none" dirty="0">
              <a:solidFill>
                <a:srgbClr val="EA4E60"/>
              </a:solidFill>
              <a:latin typeface="Century Gothic"/>
              <a:ea typeface="Century Gothic"/>
              <a:cs typeface="Century Gothic"/>
            </a:endParaRPr>
          </a:p>
        </p:txBody>
      </p:sp>
      <p:sp>
        <p:nvSpPr>
          <p:cNvPr id="3" name="Espaço Reservado para Número de Slide 2">
            <a:extLst>
              <a:ext uri="{FF2B5EF4-FFF2-40B4-BE49-F238E27FC236}">
                <a16:creationId xmlns:a16="http://schemas.microsoft.com/office/drawing/2014/main" id="{C92A3E8A-7CC5-69DE-C98B-3D513A92FF8C}"/>
              </a:ext>
            </a:extLst>
          </p:cNvPr>
          <p:cNvSpPr>
            <a:spLocks noGrp="1"/>
          </p:cNvSpPr>
          <p:nvPr>
            <p:ph type="sldNum" idx="12"/>
          </p:nvPr>
        </p:nvSpPr>
        <p:spPr/>
        <p:txBody>
          <a:bodyPr/>
          <a:lstStyle/>
          <a:p>
            <a:r>
              <a:rPr lang="en-US"/>
              <a:t>[</a:t>
            </a:r>
            <a:fld id="{00000000-1234-1234-1234-123412341234}" type="slidenum">
              <a:rPr lang="en-US">
                <a:solidFill>
                  <a:srgbClr val="EA4E60"/>
                </a:solidFill>
              </a:rPr>
              <a:t>30</a:t>
            </a:fld>
            <a:r>
              <a:rPr lang="en-US"/>
              <a:t>]</a:t>
            </a:r>
            <a:endParaRPr lang="pt-BR"/>
          </a:p>
        </p:txBody>
      </p:sp>
      <p:pic>
        <p:nvPicPr>
          <p:cNvPr id="5" name="Imagem 3">
            <a:extLst>
              <a:ext uri="{FF2B5EF4-FFF2-40B4-BE49-F238E27FC236}">
                <a16:creationId xmlns:a16="http://schemas.microsoft.com/office/drawing/2014/main" id="{2D1BC615-FFBC-42BF-7353-DBA85DA63425}"/>
              </a:ext>
            </a:extLst>
          </p:cNvPr>
          <p:cNvPicPr>
            <a:picLocks noChangeAspect="1"/>
          </p:cNvPicPr>
          <p:nvPr/>
        </p:nvPicPr>
        <p:blipFill>
          <a:blip r:embed="rId5"/>
          <a:stretch>
            <a:fillRect/>
          </a:stretch>
        </p:blipFill>
        <p:spPr>
          <a:xfrm>
            <a:off x="8427350" y="150783"/>
            <a:ext cx="597049" cy="251208"/>
          </a:xfrm>
          <a:prstGeom prst="rect">
            <a:avLst/>
          </a:prstGeom>
        </p:spPr>
      </p:pic>
      <p:pic>
        <p:nvPicPr>
          <p:cNvPr id="4" name="BLOG2_chat-knowledge-base_002">
            <a:hlinkClick r:id="" action="ppaction://media"/>
            <a:extLst>
              <a:ext uri="{FF2B5EF4-FFF2-40B4-BE49-F238E27FC236}">
                <a16:creationId xmlns:a16="http://schemas.microsoft.com/office/drawing/2014/main" id="{5DC9D3C1-06B0-E09D-C33E-3AFF0C62249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1575" y="1715609"/>
            <a:ext cx="5880399" cy="3307724"/>
          </a:xfrm>
          <a:prstGeom prst="rect">
            <a:avLst/>
          </a:prstGeom>
        </p:spPr>
      </p:pic>
    </p:spTree>
    <p:extLst>
      <p:ext uri="{BB962C8B-B14F-4D97-AF65-F5344CB8AC3E}">
        <p14:creationId xmlns:p14="http://schemas.microsoft.com/office/powerpoint/2010/main" val="128203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5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a:extLst>
            <a:ext uri="{FF2B5EF4-FFF2-40B4-BE49-F238E27FC236}">
              <a16:creationId xmlns:a16="http://schemas.microsoft.com/office/drawing/2014/main" id="{66D302B3-A378-1D6E-2551-BD7B2AB21354}"/>
            </a:ext>
          </a:extLst>
        </p:cNvPr>
        <p:cNvGrpSpPr/>
        <p:nvPr/>
      </p:nvGrpSpPr>
      <p:grpSpPr>
        <a:xfrm>
          <a:off x="0" y="0"/>
          <a:ext cx="0" cy="0"/>
          <a:chOff x="0" y="0"/>
          <a:chExt cx="0" cy="0"/>
        </a:xfrm>
      </p:grpSpPr>
      <p:sp>
        <p:nvSpPr>
          <p:cNvPr id="203" name="Google Shape;203;g109ffa863cd_0_328">
            <a:extLst>
              <a:ext uri="{FF2B5EF4-FFF2-40B4-BE49-F238E27FC236}">
                <a16:creationId xmlns:a16="http://schemas.microsoft.com/office/drawing/2014/main" id="{22E9864A-2B7A-1511-7976-BA18440999A1}"/>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0" marR="0" lvl="0" indent="0" algn="just" rtl="0">
              <a:lnSpc>
                <a:spcPct val="115000"/>
              </a:lnSpc>
              <a:spcBef>
                <a:spcPts val="1000"/>
              </a:spcBef>
              <a:spcAft>
                <a:spcPts val="0"/>
              </a:spcAft>
              <a:buNone/>
            </a:pPr>
            <a:r>
              <a:rPr lang="pt-BR" sz="2400" b="0" i="0" u="none" strike="noStrike" cap="none" dirty="0">
                <a:solidFill>
                  <a:srgbClr val="040A24"/>
                </a:solidFill>
                <a:latin typeface="Calibri"/>
                <a:ea typeface="Calibri"/>
                <a:cs typeface="Calibri"/>
                <a:sym typeface="Calibri"/>
              </a:rPr>
              <a:t>Um pequeno papo sobre automação e nosso lugar na computação.</a:t>
            </a:r>
            <a:endParaRPr sz="2400" b="0" i="0" u="none" strike="noStrike" cap="none" dirty="0">
              <a:solidFill>
                <a:srgbClr val="040A24"/>
              </a:solidFill>
              <a:latin typeface="Calibri"/>
              <a:ea typeface="Calibri"/>
              <a:cs typeface="Calibri"/>
              <a:sym typeface="Calibri"/>
            </a:endParaRPr>
          </a:p>
        </p:txBody>
      </p:sp>
      <p:sp>
        <p:nvSpPr>
          <p:cNvPr id="204" name="Google Shape;204;g109ffa863cd_0_328">
            <a:extLst>
              <a:ext uri="{FF2B5EF4-FFF2-40B4-BE49-F238E27FC236}">
                <a16:creationId xmlns:a16="http://schemas.microsoft.com/office/drawing/2014/main" id="{973069AB-5569-D04B-0D63-8ED6201B9AD2}"/>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strike="noStrike" cap="none" dirty="0">
                <a:solidFill>
                  <a:srgbClr val="EA4E60"/>
                </a:solidFill>
                <a:latin typeface="Century Gothic"/>
                <a:ea typeface="Century Gothic"/>
                <a:cs typeface="Century Gothic"/>
                <a:sym typeface="Century Gothic"/>
              </a:rPr>
              <a:t>O </a:t>
            </a:r>
            <a:r>
              <a:rPr lang="en-US" sz="4000" b="1" strike="noStrike" cap="none" dirty="0" err="1">
                <a:solidFill>
                  <a:srgbClr val="EA4E60"/>
                </a:solidFill>
                <a:latin typeface="Century Gothic"/>
                <a:ea typeface="Century Gothic"/>
                <a:cs typeface="Century Gothic"/>
                <a:sym typeface="Century Gothic"/>
              </a:rPr>
              <a:t>futuro</a:t>
            </a:r>
            <a:r>
              <a:rPr lang="en-US" sz="4000" b="1" strike="noStrike" cap="none" dirty="0">
                <a:solidFill>
                  <a:srgbClr val="EA4E60"/>
                </a:solidFill>
                <a:latin typeface="Century Gothic"/>
                <a:ea typeface="Century Gothic"/>
                <a:cs typeface="Century Gothic"/>
                <a:sym typeface="Century Gothic"/>
              </a:rPr>
              <a:t> é a </a:t>
            </a:r>
            <a:r>
              <a:rPr lang="en-US" sz="4000" b="1" strike="noStrike" cap="none" dirty="0" err="1">
                <a:solidFill>
                  <a:srgbClr val="EA4E60"/>
                </a:solidFill>
                <a:latin typeface="Century Gothic"/>
                <a:ea typeface="Century Gothic"/>
                <a:cs typeface="Century Gothic"/>
                <a:sym typeface="Century Gothic"/>
              </a:rPr>
              <a:t>automação</a:t>
            </a:r>
            <a:endParaRPr lang="en-US" sz="4000" b="1" i="0" u="none" strike="noStrike" cap="none" dirty="0">
              <a:solidFill>
                <a:srgbClr val="EA4E60"/>
              </a:solidFill>
              <a:latin typeface="Century Gothic"/>
              <a:ea typeface="Century Gothic"/>
              <a:cs typeface="Century Gothic"/>
            </a:endParaRPr>
          </a:p>
        </p:txBody>
      </p:sp>
      <p:sp>
        <p:nvSpPr>
          <p:cNvPr id="3" name="Espaço Reservado para Número de Slide 2">
            <a:extLst>
              <a:ext uri="{FF2B5EF4-FFF2-40B4-BE49-F238E27FC236}">
                <a16:creationId xmlns:a16="http://schemas.microsoft.com/office/drawing/2014/main" id="{C92A3E8A-7CC5-69DE-C98B-3D513A92FF8C}"/>
              </a:ext>
            </a:extLst>
          </p:cNvPr>
          <p:cNvSpPr>
            <a:spLocks noGrp="1"/>
          </p:cNvSpPr>
          <p:nvPr>
            <p:ph type="sldNum" idx="12"/>
          </p:nvPr>
        </p:nvSpPr>
        <p:spPr/>
        <p:txBody>
          <a:bodyPr/>
          <a:lstStyle/>
          <a:p>
            <a:r>
              <a:rPr lang="en-US"/>
              <a:t>[</a:t>
            </a:r>
            <a:fld id="{00000000-1234-1234-1234-123412341234}" type="slidenum">
              <a:rPr lang="en-US">
                <a:solidFill>
                  <a:srgbClr val="EA4E60"/>
                </a:solidFill>
              </a:rPr>
              <a:t>31</a:t>
            </a:fld>
            <a:r>
              <a:rPr lang="en-US"/>
              <a:t>]</a:t>
            </a:r>
            <a:endParaRPr lang="pt-BR"/>
          </a:p>
        </p:txBody>
      </p:sp>
      <p:pic>
        <p:nvPicPr>
          <p:cNvPr id="5" name="Imagem 3">
            <a:extLst>
              <a:ext uri="{FF2B5EF4-FFF2-40B4-BE49-F238E27FC236}">
                <a16:creationId xmlns:a16="http://schemas.microsoft.com/office/drawing/2014/main" id="{2D1BC615-FFBC-42BF-7353-DBA85DA63425}"/>
              </a:ext>
            </a:extLst>
          </p:cNvPr>
          <p:cNvPicPr>
            <a:picLocks noChangeAspect="1"/>
          </p:cNvPicPr>
          <p:nvPr/>
        </p:nvPicPr>
        <p:blipFill>
          <a:blip r:embed="rId3"/>
          <a:stretch>
            <a:fillRect/>
          </a:stretch>
        </p:blipFill>
        <p:spPr>
          <a:xfrm>
            <a:off x="8427350" y="150783"/>
            <a:ext cx="597049" cy="251208"/>
          </a:xfrm>
          <a:prstGeom prst="rect">
            <a:avLst/>
          </a:prstGeom>
        </p:spPr>
      </p:pic>
    </p:spTree>
    <p:extLst>
      <p:ext uri="{BB962C8B-B14F-4D97-AF65-F5344CB8AC3E}">
        <p14:creationId xmlns:p14="http://schemas.microsoft.com/office/powerpoint/2010/main" val="41697852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a:extLst>
            <a:ext uri="{FF2B5EF4-FFF2-40B4-BE49-F238E27FC236}">
              <a16:creationId xmlns:a16="http://schemas.microsoft.com/office/drawing/2014/main" id="{577FCAA6-C492-CC45-FA46-1BDB64A67B39}"/>
            </a:ext>
          </a:extLst>
        </p:cNvPr>
        <p:cNvGrpSpPr/>
        <p:nvPr/>
      </p:nvGrpSpPr>
      <p:grpSpPr>
        <a:xfrm>
          <a:off x="0" y="0"/>
          <a:ext cx="0" cy="0"/>
          <a:chOff x="0" y="0"/>
          <a:chExt cx="0" cy="0"/>
        </a:xfrm>
      </p:grpSpPr>
      <p:sp>
        <p:nvSpPr>
          <p:cNvPr id="203" name="Google Shape;203;g109ffa863cd_0_328">
            <a:extLst>
              <a:ext uri="{FF2B5EF4-FFF2-40B4-BE49-F238E27FC236}">
                <a16:creationId xmlns:a16="http://schemas.microsoft.com/office/drawing/2014/main" id="{B6D36605-D6CF-7FA4-B479-DCFF5498F297}"/>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0" marR="0" lvl="0" indent="0" algn="just" rtl="0">
              <a:lnSpc>
                <a:spcPct val="115000"/>
              </a:lnSpc>
              <a:spcBef>
                <a:spcPts val="1000"/>
              </a:spcBef>
              <a:spcAft>
                <a:spcPts val="0"/>
              </a:spcAft>
              <a:buNone/>
            </a:pPr>
            <a:r>
              <a:rPr lang="pt-BR" sz="2400" b="0" i="0" u="none" strike="noStrike" cap="none" dirty="0">
                <a:solidFill>
                  <a:srgbClr val="040A24"/>
                </a:solidFill>
                <a:latin typeface="Calibri"/>
                <a:ea typeface="Calibri"/>
                <a:cs typeface="Calibri"/>
                <a:sym typeface="Calibri"/>
              </a:rPr>
              <a:t>Um pequeno papo sobre automação e nosso lugar na computação.</a:t>
            </a:r>
            <a:endParaRPr sz="2400" b="0" i="0" u="none" strike="noStrike" cap="none" dirty="0">
              <a:solidFill>
                <a:srgbClr val="040A24"/>
              </a:solidFill>
              <a:latin typeface="Calibri"/>
              <a:ea typeface="Calibri"/>
              <a:cs typeface="Calibri"/>
              <a:sym typeface="Calibri"/>
            </a:endParaRPr>
          </a:p>
        </p:txBody>
      </p:sp>
      <p:sp>
        <p:nvSpPr>
          <p:cNvPr id="204" name="Google Shape;204;g109ffa863cd_0_328">
            <a:extLst>
              <a:ext uri="{FF2B5EF4-FFF2-40B4-BE49-F238E27FC236}">
                <a16:creationId xmlns:a16="http://schemas.microsoft.com/office/drawing/2014/main" id="{0D59AA75-0BEF-7BD9-7BA5-108E5F0F44A2}"/>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strike="noStrike" cap="none" dirty="0">
                <a:solidFill>
                  <a:srgbClr val="EA4E60"/>
                </a:solidFill>
                <a:latin typeface="Century Gothic"/>
                <a:ea typeface="Century Gothic"/>
                <a:cs typeface="Century Gothic"/>
                <a:sym typeface="Century Gothic"/>
              </a:rPr>
              <a:t>Qual </a:t>
            </a:r>
            <a:r>
              <a:rPr lang="en-US" sz="4000" b="1" strike="noStrike" cap="none" dirty="0" err="1">
                <a:solidFill>
                  <a:srgbClr val="EA4E60"/>
                </a:solidFill>
                <a:latin typeface="Century Gothic"/>
                <a:ea typeface="Century Gothic"/>
                <a:cs typeface="Century Gothic"/>
                <a:sym typeface="Century Gothic"/>
              </a:rPr>
              <a:t>nosso</a:t>
            </a:r>
            <a:r>
              <a:rPr lang="en-US" sz="4000" b="1" strike="noStrike" cap="none" dirty="0">
                <a:solidFill>
                  <a:srgbClr val="EA4E60"/>
                </a:solidFill>
                <a:latin typeface="Century Gothic"/>
                <a:ea typeface="Century Gothic"/>
                <a:cs typeface="Century Gothic"/>
                <a:sym typeface="Century Gothic"/>
              </a:rPr>
              <a:t> </a:t>
            </a:r>
            <a:r>
              <a:rPr lang="en-US" sz="4000" b="1" strike="noStrike" cap="none" dirty="0" err="1">
                <a:solidFill>
                  <a:srgbClr val="EA4E60"/>
                </a:solidFill>
                <a:latin typeface="Century Gothic"/>
                <a:ea typeface="Century Gothic"/>
                <a:cs typeface="Century Gothic"/>
                <a:sym typeface="Century Gothic"/>
              </a:rPr>
              <a:t>papel</a:t>
            </a:r>
            <a:r>
              <a:rPr lang="en-US" sz="4000" b="1" strike="noStrike" cap="none" dirty="0">
                <a:solidFill>
                  <a:srgbClr val="EA4E60"/>
                </a:solidFill>
                <a:latin typeface="Century Gothic"/>
                <a:ea typeface="Century Gothic"/>
                <a:cs typeface="Century Gothic"/>
                <a:sym typeface="Century Gothic"/>
              </a:rPr>
              <a:t> </a:t>
            </a:r>
            <a:r>
              <a:rPr lang="en-US" sz="4000" b="1" strike="noStrike" cap="none" dirty="0" err="1">
                <a:solidFill>
                  <a:srgbClr val="EA4E60"/>
                </a:solidFill>
                <a:latin typeface="Century Gothic"/>
                <a:ea typeface="Century Gothic"/>
                <a:cs typeface="Century Gothic"/>
                <a:sym typeface="Century Gothic"/>
              </a:rPr>
              <a:t>como</a:t>
            </a:r>
            <a:r>
              <a:rPr lang="en-US" sz="4000" b="1" strike="noStrike" cap="none" dirty="0">
                <a:solidFill>
                  <a:srgbClr val="EA4E60"/>
                </a:solidFill>
                <a:latin typeface="Century Gothic"/>
                <a:ea typeface="Century Gothic"/>
                <a:cs typeface="Century Gothic"/>
                <a:sym typeface="Century Gothic"/>
              </a:rPr>
              <a:t> dev?</a:t>
            </a:r>
            <a:endParaRPr lang="en-US" sz="4000" b="1" i="0" u="none" strike="noStrike" cap="none" dirty="0">
              <a:solidFill>
                <a:srgbClr val="EA4E60"/>
              </a:solidFill>
              <a:latin typeface="Century Gothic"/>
              <a:ea typeface="Century Gothic"/>
              <a:cs typeface="Century Gothic"/>
            </a:endParaRPr>
          </a:p>
        </p:txBody>
      </p:sp>
      <p:sp>
        <p:nvSpPr>
          <p:cNvPr id="3" name="Espaço Reservado para Número de Slide 2">
            <a:extLst>
              <a:ext uri="{FF2B5EF4-FFF2-40B4-BE49-F238E27FC236}">
                <a16:creationId xmlns:a16="http://schemas.microsoft.com/office/drawing/2014/main" id="{ABC37162-08FD-21A3-BBE0-897633BA6EA0}"/>
              </a:ext>
            </a:extLst>
          </p:cNvPr>
          <p:cNvSpPr>
            <a:spLocks noGrp="1"/>
          </p:cNvSpPr>
          <p:nvPr>
            <p:ph type="sldNum" idx="12"/>
          </p:nvPr>
        </p:nvSpPr>
        <p:spPr/>
        <p:txBody>
          <a:bodyPr/>
          <a:lstStyle/>
          <a:p>
            <a:r>
              <a:rPr lang="en-US"/>
              <a:t>[</a:t>
            </a:r>
            <a:fld id="{00000000-1234-1234-1234-123412341234}" type="slidenum">
              <a:rPr lang="en-US">
                <a:solidFill>
                  <a:srgbClr val="EA4E60"/>
                </a:solidFill>
              </a:rPr>
              <a:t>32</a:t>
            </a:fld>
            <a:r>
              <a:rPr lang="en-US"/>
              <a:t>]</a:t>
            </a:r>
            <a:endParaRPr lang="pt-BR"/>
          </a:p>
        </p:txBody>
      </p:sp>
      <p:pic>
        <p:nvPicPr>
          <p:cNvPr id="5" name="Imagem 3">
            <a:extLst>
              <a:ext uri="{FF2B5EF4-FFF2-40B4-BE49-F238E27FC236}">
                <a16:creationId xmlns:a16="http://schemas.microsoft.com/office/drawing/2014/main" id="{CE618E12-6C82-7923-3457-A2FCFB635861}"/>
              </a:ext>
            </a:extLst>
          </p:cNvPr>
          <p:cNvPicPr>
            <a:picLocks noChangeAspect="1"/>
          </p:cNvPicPr>
          <p:nvPr/>
        </p:nvPicPr>
        <p:blipFill>
          <a:blip r:embed="rId3"/>
          <a:stretch>
            <a:fillRect/>
          </a:stretch>
        </p:blipFill>
        <p:spPr>
          <a:xfrm>
            <a:off x="8427350" y="150783"/>
            <a:ext cx="597049" cy="251208"/>
          </a:xfrm>
          <a:prstGeom prst="rect">
            <a:avLst/>
          </a:prstGeom>
        </p:spPr>
      </p:pic>
    </p:spTree>
    <p:extLst>
      <p:ext uri="{BB962C8B-B14F-4D97-AF65-F5344CB8AC3E}">
        <p14:creationId xmlns:p14="http://schemas.microsoft.com/office/powerpoint/2010/main" val="3037541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6">
          <a:extLst>
            <a:ext uri="{FF2B5EF4-FFF2-40B4-BE49-F238E27FC236}">
              <a16:creationId xmlns:a16="http://schemas.microsoft.com/office/drawing/2014/main" id="{4D616BA1-A565-0A8F-825D-B4CDA70C2184}"/>
            </a:ext>
          </a:extLst>
        </p:cNvPr>
        <p:cNvGrpSpPr/>
        <p:nvPr/>
      </p:nvGrpSpPr>
      <p:grpSpPr>
        <a:xfrm>
          <a:off x="0" y="0"/>
          <a:ext cx="0" cy="0"/>
          <a:chOff x="0" y="0"/>
          <a:chExt cx="0" cy="0"/>
        </a:xfrm>
      </p:grpSpPr>
      <p:sp>
        <p:nvSpPr>
          <p:cNvPr id="267" name="Google Shape;267;g109ffa863cd_0_356">
            <a:extLst>
              <a:ext uri="{FF2B5EF4-FFF2-40B4-BE49-F238E27FC236}">
                <a16:creationId xmlns:a16="http://schemas.microsoft.com/office/drawing/2014/main" id="{18F77708-BCF4-F8B4-1139-321763E1BD74}"/>
              </a:ext>
            </a:extLst>
          </p:cNvPr>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1800"/>
              </a:spcBef>
              <a:spcAft>
                <a:spcPts val="0"/>
              </a:spcAft>
              <a:buClr>
                <a:schemeClr val="dk1"/>
              </a:buClr>
              <a:buSzPts val="2400"/>
              <a:buFont typeface="Calibri"/>
              <a:buChar char="●"/>
            </a:pPr>
            <a:r>
              <a:rPr lang="pt-BR" sz="1600" i="1" dirty="0">
                <a:solidFill>
                  <a:schemeClr val="dk1"/>
                </a:solidFill>
                <a:latin typeface="Calibri"/>
                <a:ea typeface="Calibri"/>
                <a:cs typeface="Calibri"/>
                <a:sym typeface="Calibri"/>
                <a:hlinkClick r:id="rId3"/>
              </a:rPr>
              <a:t>https://github.blog/news-insights/product-news/github-copilot-workspace/</a:t>
            </a:r>
            <a:r>
              <a:rPr lang="pt-BR" sz="1600" i="1" dirty="0">
                <a:solidFill>
                  <a:schemeClr val="dk1"/>
                </a:solidFill>
                <a:latin typeface="Calibri"/>
                <a:ea typeface="Calibri"/>
                <a:cs typeface="Calibri"/>
                <a:sym typeface="Calibri"/>
              </a:rPr>
              <a:t> </a:t>
            </a:r>
          </a:p>
          <a:p>
            <a:pPr marL="457200" marR="0" lvl="0" indent="-381000" algn="l" rtl="0">
              <a:lnSpc>
                <a:spcPct val="100000"/>
              </a:lnSpc>
              <a:spcBef>
                <a:spcPts val="1800"/>
              </a:spcBef>
              <a:spcAft>
                <a:spcPts val="0"/>
              </a:spcAft>
              <a:buClr>
                <a:schemeClr val="dk1"/>
              </a:buClr>
              <a:buSzPts val="2400"/>
              <a:buFont typeface="Calibri"/>
              <a:buChar char="●"/>
            </a:pPr>
            <a:r>
              <a:rPr lang="pt-BR" sz="1600" i="1" dirty="0">
                <a:solidFill>
                  <a:schemeClr val="dk1"/>
                </a:solidFill>
                <a:latin typeface="Calibri"/>
                <a:ea typeface="Calibri"/>
                <a:cs typeface="Calibri"/>
                <a:sym typeface="Calibri"/>
                <a:hlinkClick r:id="rId4"/>
              </a:rPr>
              <a:t>https://docs.github.com/en/copilot/using-github-copilot/code-review/using-copilot-code-review</a:t>
            </a:r>
            <a:endParaRPr lang="pt-BR" sz="1600" i="1" dirty="0">
              <a:solidFill>
                <a:schemeClr val="dk1"/>
              </a:solidFill>
              <a:latin typeface="Calibri"/>
              <a:ea typeface="Calibri"/>
              <a:cs typeface="Calibri"/>
              <a:sym typeface="Calibri"/>
            </a:endParaRPr>
          </a:p>
          <a:p>
            <a:pPr marL="76200" marR="0" lvl="0" algn="l" rtl="0">
              <a:lnSpc>
                <a:spcPct val="100000"/>
              </a:lnSpc>
              <a:spcBef>
                <a:spcPts val="1800"/>
              </a:spcBef>
              <a:spcAft>
                <a:spcPts val="0"/>
              </a:spcAft>
              <a:buClr>
                <a:schemeClr val="dk1"/>
              </a:buClr>
              <a:buSzPts val="2400"/>
            </a:pPr>
            <a:endParaRPr lang="pt-BR" sz="1600" i="1" dirty="0">
              <a:solidFill>
                <a:schemeClr val="dk1"/>
              </a:solidFill>
              <a:latin typeface="Calibri"/>
              <a:ea typeface="Calibri"/>
              <a:cs typeface="Calibri"/>
              <a:sym typeface="Calibri"/>
            </a:endParaRPr>
          </a:p>
          <a:p>
            <a:pPr marL="76200" marR="0" lvl="0" algn="l" rtl="0">
              <a:lnSpc>
                <a:spcPct val="100000"/>
              </a:lnSpc>
              <a:spcBef>
                <a:spcPts val="1800"/>
              </a:spcBef>
              <a:spcAft>
                <a:spcPts val="0"/>
              </a:spcAft>
              <a:buClr>
                <a:schemeClr val="dk1"/>
              </a:buClr>
              <a:buSzPts val="2400"/>
            </a:pPr>
            <a:endParaRPr lang="pt-BR" sz="1600" i="1" dirty="0">
              <a:solidFill>
                <a:schemeClr val="dk1"/>
              </a:solidFill>
              <a:latin typeface="Calibri"/>
              <a:ea typeface="Calibri"/>
              <a:cs typeface="Calibri"/>
              <a:sym typeface="Calibri"/>
            </a:endParaRPr>
          </a:p>
          <a:p>
            <a:pPr marL="457200" marR="0" lvl="0" indent="-381000" algn="l" rtl="0">
              <a:lnSpc>
                <a:spcPct val="100000"/>
              </a:lnSpc>
              <a:spcBef>
                <a:spcPts val="1800"/>
              </a:spcBef>
              <a:spcAft>
                <a:spcPts val="0"/>
              </a:spcAft>
              <a:buClr>
                <a:schemeClr val="dk1"/>
              </a:buClr>
              <a:buSzPts val="2400"/>
              <a:buFont typeface="Calibri"/>
              <a:buChar char="●"/>
            </a:pPr>
            <a:endParaRPr lang="pt-BR" sz="1600" i="1" dirty="0">
              <a:solidFill>
                <a:schemeClr val="dk1"/>
              </a:solidFill>
              <a:latin typeface="Calibri"/>
              <a:ea typeface="Calibri"/>
              <a:cs typeface="Calibri"/>
              <a:sym typeface="Calibri"/>
            </a:endParaRPr>
          </a:p>
          <a:p>
            <a:pPr marL="457200" marR="0" lvl="0" indent="-381000" algn="l" rtl="0">
              <a:lnSpc>
                <a:spcPct val="100000"/>
              </a:lnSpc>
              <a:spcBef>
                <a:spcPts val="1800"/>
              </a:spcBef>
              <a:spcAft>
                <a:spcPts val="0"/>
              </a:spcAft>
              <a:buClr>
                <a:schemeClr val="dk1"/>
              </a:buClr>
              <a:buSzPts val="2400"/>
              <a:buFont typeface="Calibri"/>
              <a:buChar char="●"/>
            </a:pPr>
            <a:endParaRPr sz="1600" i="1" dirty="0">
              <a:solidFill>
                <a:schemeClr val="dk1"/>
              </a:solidFill>
              <a:latin typeface="Calibri"/>
              <a:ea typeface="Calibri"/>
              <a:cs typeface="Calibri"/>
              <a:sym typeface="Calibri"/>
            </a:endParaRPr>
          </a:p>
        </p:txBody>
      </p:sp>
      <p:sp>
        <p:nvSpPr>
          <p:cNvPr id="268" name="Google Shape;268;g109ffa863cd_0_356">
            <a:extLst>
              <a:ext uri="{FF2B5EF4-FFF2-40B4-BE49-F238E27FC236}">
                <a16:creationId xmlns:a16="http://schemas.microsoft.com/office/drawing/2014/main" id="{6AC84D63-5516-80C2-E2DD-9FCA6E2BFE6F}"/>
              </a:ext>
            </a:extLst>
          </p:cNvPr>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Links Úteis</a:t>
            </a:r>
            <a:endParaRPr sz="4000" b="0" i="0" u="none" strike="noStrike" cap="none">
              <a:solidFill>
                <a:srgbClr val="EA4E60"/>
              </a:solidFill>
              <a:latin typeface="Century Gothic"/>
              <a:ea typeface="Century Gothic"/>
              <a:cs typeface="Century Gothic"/>
              <a:sym typeface="Century Gothic"/>
            </a:endParaRPr>
          </a:p>
        </p:txBody>
      </p:sp>
      <p:sp>
        <p:nvSpPr>
          <p:cNvPr id="3" name="Espaço Reservado para Número de Slide 2">
            <a:extLst>
              <a:ext uri="{FF2B5EF4-FFF2-40B4-BE49-F238E27FC236}">
                <a16:creationId xmlns:a16="http://schemas.microsoft.com/office/drawing/2014/main" id="{62FDE69F-4F91-B1DB-1222-B49D8257C7E7}"/>
              </a:ext>
            </a:extLst>
          </p:cNvPr>
          <p:cNvSpPr>
            <a:spLocks noGrp="1"/>
          </p:cNvSpPr>
          <p:nvPr>
            <p:ph type="sldNum" idx="12"/>
          </p:nvPr>
        </p:nvSpPr>
        <p:spPr/>
        <p:txBody>
          <a:bodyPr/>
          <a:lstStyle/>
          <a:p>
            <a:r>
              <a:rPr lang="en-US"/>
              <a:t>[</a:t>
            </a:r>
            <a:fld id="{00000000-1234-1234-1234-123412341234}" type="slidenum">
              <a:rPr lang="en-US">
                <a:solidFill>
                  <a:srgbClr val="EA4E60"/>
                </a:solidFill>
              </a:rPr>
              <a:t>33</a:t>
            </a:fld>
            <a:r>
              <a:rPr lang="en-US"/>
              <a:t>]</a:t>
            </a:r>
            <a:endParaRPr lang="pt-BR"/>
          </a:p>
        </p:txBody>
      </p:sp>
      <p:pic>
        <p:nvPicPr>
          <p:cNvPr id="5" name="Imagem 3">
            <a:extLst>
              <a:ext uri="{FF2B5EF4-FFF2-40B4-BE49-F238E27FC236}">
                <a16:creationId xmlns:a16="http://schemas.microsoft.com/office/drawing/2014/main" id="{44900BB9-B148-2C18-4519-478C08856B29}"/>
              </a:ext>
            </a:extLst>
          </p:cNvPr>
          <p:cNvPicPr>
            <a:picLocks noChangeAspect="1"/>
          </p:cNvPicPr>
          <p:nvPr/>
        </p:nvPicPr>
        <p:blipFill>
          <a:blip r:embed="rId5"/>
          <a:stretch>
            <a:fillRect/>
          </a:stretch>
        </p:blipFill>
        <p:spPr>
          <a:xfrm>
            <a:off x="8427350" y="150783"/>
            <a:ext cx="597049" cy="251208"/>
          </a:xfrm>
          <a:prstGeom prst="rect">
            <a:avLst/>
          </a:prstGeom>
        </p:spPr>
      </p:pic>
    </p:spTree>
    <p:extLst>
      <p:ext uri="{BB962C8B-B14F-4D97-AF65-F5344CB8AC3E}">
        <p14:creationId xmlns:p14="http://schemas.microsoft.com/office/powerpoint/2010/main" val="3911128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a:extLst>
            <a:ext uri="{FF2B5EF4-FFF2-40B4-BE49-F238E27FC236}">
              <a16:creationId xmlns:a16="http://schemas.microsoft.com/office/drawing/2014/main" id="{1730B77B-470C-0548-8C31-0CDBEAC16B09}"/>
            </a:ext>
          </a:extLst>
        </p:cNvPr>
        <p:cNvGrpSpPr/>
        <p:nvPr/>
      </p:nvGrpSpPr>
      <p:grpSpPr>
        <a:xfrm>
          <a:off x="0" y="0"/>
          <a:ext cx="0" cy="0"/>
          <a:chOff x="0" y="0"/>
          <a:chExt cx="0" cy="0"/>
        </a:xfrm>
      </p:grpSpPr>
      <p:sp>
        <p:nvSpPr>
          <p:cNvPr id="281" name="Google Shape;281;p14">
            <a:extLst>
              <a:ext uri="{FF2B5EF4-FFF2-40B4-BE49-F238E27FC236}">
                <a16:creationId xmlns:a16="http://schemas.microsoft.com/office/drawing/2014/main" id="{7CAC0C8A-89F1-8917-B6C0-BBDD558DE524}"/>
              </a:ext>
            </a:extLst>
          </p:cNvPr>
          <p:cNvSpPr txBox="1"/>
          <p:nvPr/>
        </p:nvSpPr>
        <p:spPr>
          <a:xfrm>
            <a:off x="967981" y="2574161"/>
            <a:ext cx="6965926" cy="913500"/>
          </a:xfrm>
          <a:prstGeom prst="rect">
            <a:avLst/>
          </a:prstGeom>
          <a:noFill/>
          <a:ln>
            <a:noFill/>
          </a:ln>
        </p:spPr>
        <p:txBody>
          <a:bodyPr spcFirstLastPara="1" wrap="square" lIns="91425" tIns="91425" rIns="91425" bIns="91425" anchor="t" anchorCtr="0">
            <a:noAutofit/>
          </a:bodyPr>
          <a:lstStyle/>
          <a:p>
            <a:pPr marL="76200" lvl="1">
              <a:buSzPts val="1600"/>
            </a:pPr>
            <a:r>
              <a:rPr lang="en-US" sz="2400" b="0" i="0" u="none" strike="noStrike" cap="none" dirty="0">
                <a:solidFill>
                  <a:srgbClr val="EA4E60"/>
                </a:solidFill>
                <a:latin typeface="Calibri"/>
                <a:ea typeface="Calibri"/>
                <a:cs typeface="Calibri"/>
                <a:sym typeface="Calibri"/>
              </a:rPr>
              <a:t>&gt;</a:t>
            </a:r>
            <a:r>
              <a:rPr lang="en-US" sz="2400" b="0" i="0" u="none" strike="noStrike" cap="none" dirty="0">
                <a:solidFill>
                  <a:schemeClr val="lt1"/>
                </a:solidFill>
                <a:latin typeface="Calibri"/>
                <a:ea typeface="Calibri"/>
                <a:cs typeface="Calibri"/>
                <a:sym typeface="Calibri"/>
              </a:rPr>
              <a:t> </a:t>
            </a:r>
            <a:r>
              <a:rPr lang="en-US" sz="2400" b="0" i="0" u="none" strike="noStrike" cap="none" dirty="0" err="1">
                <a:solidFill>
                  <a:schemeClr val="lt1"/>
                </a:solidFill>
                <a:latin typeface="Calibri"/>
                <a:ea typeface="Calibri"/>
                <a:cs typeface="Calibri"/>
                <a:sym typeface="Calibri"/>
              </a:rPr>
              <a:t>Fórum</a:t>
            </a:r>
            <a:r>
              <a:rPr lang="en-US" sz="2400" b="0" i="0" u="none" strike="noStrike" cap="none" dirty="0">
                <a:solidFill>
                  <a:schemeClr val="lt1"/>
                </a:solidFill>
                <a:latin typeface="Calibri"/>
                <a:ea typeface="Calibri"/>
                <a:cs typeface="Calibri"/>
                <a:sym typeface="Calibri"/>
              </a:rPr>
              <a:t>/Artigos</a:t>
            </a:r>
            <a:r>
              <a:rPr lang="en-US" sz="2400" dirty="0">
                <a:solidFill>
                  <a:schemeClr val="lt1"/>
                </a:solidFill>
                <a:latin typeface="Calibri"/>
                <a:ea typeface="Calibri"/>
                <a:cs typeface="Calibri"/>
                <a:sym typeface="Calibri"/>
              </a:rPr>
              <a:t> - </a:t>
            </a:r>
            <a:r>
              <a:rPr lang="en-US" sz="2400" dirty="0">
                <a:solidFill>
                  <a:srgbClr val="EA4E60"/>
                </a:solidFill>
                <a:ea typeface="Calibri"/>
                <a:sym typeface="Calibri"/>
              </a:rPr>
              <a:t>https://web.dio.me/articles</a:t>
            </a:r>
            <a:endParaRPr lang="pt-BR" sz="2400" b="0" i="0" u="none" strike="noStrike" cap="none" dirty="0">
              <a:solidFill>
                <a:srgbClr val="EA4E60"/>
              </a:solidFill>
              <a:ea typeface="Calibri"/>
              <a:cs typeface="Calibri"/>
              <a:hlinkClick r:id="rId3">
                <a:extLst>
                  <a:ext uri="{A12FA001-AC4F-418D-AE19-62706E023703}">
                    <ahyp:hlinkClr xmlns:ahyp="http://schemas.microsoft.com/office/drawing/2018/hyperlinkcolor" val="tx"/>
                  </a:ext>
                </a:extLst>
              </a:hlinkClick>
            </a:endParaRPr>
          </a:p>
        </p:txBody>
      </p:sp>
      <p:sp>
        <p:nvSpPr>
          <p:cNvPr id="282" name="Google Shape;282;p14">
            <a:extLst>
              <a:ext uri="{FF2B5EF4-FFF2-40B4-BE49-F238E27FC236}">
                <a16:creationId xmlns:a16="http://schemas.microsoft.com/office/drawing/2014/main" id="{1DF6FABB-6140-2E29-6F42-5D162A3EF810}"/>
              </a:ext>
            </a:extLst>
          </p:cNvPr>
          <p:cNvSpPr txBox="1"/>
          <p:nvPr/>
        </p:nvSpPr>
        <p:spPr>
          <a:xfrm>
            <a:off x="1097377" y="1284651"/>
            <a:ext cx="6833892" cy="94584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err="1">
                <a:solidFill>
                  <a:srgbClr val="EA4E60"/>
                </a:solidFill>
                <a:latin typeface="Century Gothic"/>
                <a:ea typeface="Century Gothic"/>
                <a:cs typeface="Century Gothic"/>
                <a:sym typeface="Century Gothic"/>
              </a:rPr>
              <a:t>Dúvidas</a:t>
            </a:r>
            <a:r>
              <a:rPr lang="en-US" sz="5500" b="1" i="0" u="none" strike="noStrike" cap="none">
                <a:solidFill>
                  <a:srgbClr val="EA4E60"/>
                </a:solidFill>
                <a:latin typeface="Century Gothic"/>
                <a:ea typeface="Century Gothic"/>
                <a:cs typeface="Century Gothic"/>
                <a:sym typeface="Century Gothic"/>
              </a:rPr>
              <a:t>?</a:t>
            </a:r>
            <a:endParaRPr lang="en-US" sz="5500" b="0" i="0" u="none" strike="noStrike" cap="none">
              <a:solidFill>
                <a:srgbClr val="EA4E60"/>
              </a:solidFill>
              <a:latin typeface="Century Gothic"/>
              <a:ea typeface="Century Gothic"/>
              <a:cs typeface="Century Gothic"/>
              <a:sym typeface="Century Gothic"/>
            </a:endParaRPr>
          </a:p>
        </p:txBody>
      </p:sp>
      <p:sp>
        <p:nvSpPr>
          <p:cNvPr id="3" name="Espaço Reservado para Número de Slide 2">
            <a:extLst>
              <a:ext uri="{FF2B5EF4-FFF2-40B4-BE49-F238E27FC236}">
                <a16:creationId xmlns:a16="http://schemas.microsoft.com/office/drawing/2014/main" id="{62FE5D36-4813-3429-8BFA-0C50F6A421B8}"/>
              </a:ext>
            </a:extLst>
          </p:cNvPr>
          <p:cNvSpPr>
            <a:spLocks noGrp="1"/>
          </p:cNvSpPr>
          <p:nvPr>
            <p:ph type="sldNum" idx="12"/>
          </p:nvPr>
        </p:nvSpPr>
        <p:spPr/>
        <p:txBody>
          <a:bodyPr/>
          <a:lstStyle/>
          <a:p>
            <a:r>
              <a:rPr lang="en-US"/>
              <a:t>[</a:t>
            </a:r>
            <a:fld id="{00000000-1234-1234-1234-123412341234}" type="slidenum">
              <a:rPr lang="en-US" dirty="0">
                <a:solidFill>
                  <a:srgbClr val="EA4E60"/>
                </a:solidFill>
              </a:rPr>
              <a:t>34</a:t>
            </a:fld>
            <a:r>
              <a:rPr lang="en-US"/>
              <a:t>]</a:t>
            </a:r>
            <a:endParaRPr lang="pt-BR"/>
          </a:p>
        </p:txBody>
      </p:sp>
      <p:pic>
        <p:nvPicPr>
          <p:cNvPr id="4" name="Imagem 3">
            <a:extLst>
              <a:ext uri="{FF2B5EF4-FFF2-40B4-BE49-F238E27FC236}">
                <a16:creationId xmlns:a16="http://schemas.microsoft.com/office/drawing/2014/main" id="{148170E1-0A1F-94F0-8A81-2B50BF2BDE05}"/>
              </a:ext>
            </a:extLst>
          </p:cNvPr>
          <p:cNvPicPr>
            <a:picLocks noChangeAspect="1"/>
          </p:cNvPicPr>
          <p:nvPr/>
        </p:nvPicPr>
        <p:blipFill>
          <a:blip r:embed="rId4"/>
          <a:stretch>
            <a:fillRect/>
          </a:stretch>
        </p:blipFill>
        <p:spPr>
          <a:xfrm>
            <a:off x="8394292" y="161566"/>
            <a:ext cx="651673" cy="271497"/>
          </a:xfrm>
          <a:prstGeom prst="rect">
            <a:avLst/>
          </a:prstGeom>
        </p:spPr>
      </p:pic>
    </p:spTree>
    <p:extLst>
      <p:ext uri="{BB962C8B-B14F-4D97-AF65-F5344CB8AC3E}">
        <p14:creationId xmlns:p14="http://schemas.microsoft.com/office/powerpoint/2010/main" val="3679050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4"/>
        <p:cNvGrpSpPr/>
        <p:nvPr/>
      </p:nvGrpSpPr>
      <p:grpSpPr>
        <a:xfrm>
          <a:off x="0" y="0"/>
          <a:ext cx="0" cy="0"/>
          <a:chOff x="0" y="0"/>
          <a:chExt cx="0" cy="0"/>
        </a:xfrm>
      </p:grpSpPr>
      <p:sp>
        <p:nvSpPr>
          <p:cNvPr id="175" name="Google Shape;175;g116295da5bc_0_62"/>
          <p:cNvSpPr txBox="1"/>
          <p:nvPr/>
        </p:nvSpPr>
        <p:spPr>
          <a:xfrm>
            <a:off x="565525" y="1599663"/>
            <a:ext cx="7984551" cy="2199493"/>
          </a:xfrm>
          <a:prstGeom prst="rect">
            <a:avLst/>
          </a:prstGeom>
          <a:noFill/>
          <a:ln>
            <a:noFill/>
          </a:ln>
        </p:spPr>
        <p:txBody>
          <a:bodyPr spcFirstLastPara="1" wrap="square" lIns="91425" tIns="91425" rIns="91425" bIns="91425" anchor="ctr" anchorCtr="0">
            <a:noAutofit/>
          </a:bodyPr>
          <a:lstStyle/>
          <a:p>
            <a:pPr marL="419100" indent="-342900">
              <a:lnSpc>
                <a:spcPct val="150000"/>
              </a:lnSpc>
              <a:buClr>
                <a:srgbClr val="040A24"/>
              </a:buClr>
              <a:buSzPts val="2400"/>
              <a:buFont typeface="Wingdings"/>
              <a:buChar char="ü"/>
            </a:pPr>
            <a:r>
              <a:rPr lang="pt-BR" sz="2800" dirty="0">
                <a:solidFill>
                  <a:srgbClr val="040A24"/>
                </a:solidFill>
                <a:latin typeface="Calibri"/>
                <a:ea typeface="Calibri"/>
                <a:cs typeface="Calibri"/>
              </a:rPr>
              <a:t>Conhecimento Básico de </a:t>
            </a:r>
            <a:r>
              <a:rPr lang="pt-BR" sz="2800" dirty="0" err="1">
                <a:solidFill>
                  <a:srgbClr val="040A24"/>
                </a:solidFill>
                <a:latin typeface="Calibri"/>
                <a:ea typeface="Calibri"/>
                <a:cs typeface="Calibri"/>
              </a:rPr>
              <a:t>Copilot</a:t>
            </a:r>
            <a:endParaRPr lang="pt-BR" dirty="0"/>
          </a:p>
        </p:txBody>
      </p:sp>
      <p:sp>
        <p:nvSpPr>
          <p:cNvPr id="176" name="Google Shape;176;g116295da5bc_0_62"/>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Pré-requisitos</a:t>
            </a:r>
            <a:endParaRPr sz="4000" b="0" i="0" u="none" strike="noStrike" cap="none">
              <a:solidFill>
                <a:srgbClr val="EA4E60"/>
              </a:solidFill>
              <a:latin typeface="Century Gothic"/>
              <a:ea typeface="Century Gothic"/>
              <a:cs typeface="Century Gothic"/>
              <a:sym typeface="Century Gothic"/>
            </a:endParaRPr>
          </a:p>
        </p:txBody>
      </p:sp>
      <p:sp>
        <p:nvSpPr>
          <p:cNvPr id="3" name="Espaço Reservado para Número de Slide 2">
            <a:extLst>
              <a:ext uri="{FF2B5EF4-FFF2-40B4-BE49-F238E27FC236}">
                <a16:creationId xmlns:a16="http://schemas.microsoft.com/office/drawing/2014/main" id="{7B7BB7D6-497D-5E00-850D-A213CF0D14D6}"/>
              </a:ext>
            </a:extLst>
          </p:cNvPr>
          <p:cNvSpPr>
            <a:spLocks noGrp="1"/>
          </p:cNvSpPr>
          <p:nvPr>
            <p:ph type="sldNum" idx="12"/>
          </p:nvPr>
        </p:nvSpPr>
        <p:spPr/>
        <p:txBody>
          <a:bodyPr/>
          <a:lstStyle/>
          <a:p>
            <a:r>
              <a:rPr lang="en-US"/>
              <a:t>[</a:t>
            </a:r>
            <a:fld id="{00000000-1234-1234-1234-123412341234}" type="slidenum">
              <a:rPr lang="en-US">
                <a:solidFill>
                  <a:srgbClr val="EA4E60"/>
                </a:solidFill>
              </a:rPr>
              <a:t>4</a:t>
            </a:fld>
            <a:r>
              <a:rPr lang="en-US"/>
              <a:t>]</a:t>
            </a:r>
            <a:endParaRPr lang="pt-BR"/>
          </a:p>
        </p:txBody>
      </p:sp>
      <p:pic>
        <p:nvPicPr>
          <p:cNvPr id="5" name="Imagem 3">
            <a:extLst>
              <a:ext uri="{FF2B5EF4-FFF2-40B4-BE49-F238E27FC236}">
                <a16:creationId xmlns:a16="http://schemas.microsoft.com/office/drawing/2014/main" id="{F4D555A0-887D-C200-6E6E-EBF99EEE2B3C}"/>
              </a:ext>
            </a:extLst>
          </p:cNvPr>
          <p:cNvPicPr>
            <a:picLocks noChangeAspect="1"/>
          </p:cNvPicPr>
          <p:nvPr/>
        </p:nvPicPr>
        <p:blipFill>
          <a:blip r:embed="rId3"/>
          <a:stretch>
            <a:fillRect/>
          </a:stretch>
        </p:blipFill>
        <p:spPr>
          <a:xfrm>
            <a:off x="8427350" y="150783"/>
            <a:ext cx="597049" cy="25120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sym typeface="Century Gothic"/>
              </a:rPr>
              <a:t>Conteúdo</a:t>
            </a:r>
            <a:r>
              <a:rPr lang="en-US" sz="4000" b="1" dirty="0">
                <a:solidFill>
                  <a:srgbClr val="EA4E60"/>
                </a:solidFill>
                <a:latin typeface="Century Gothic"/>
                <a:ea typeface="Century Gothic"/>
                <a:cs typeface="Century Gothic"/>
                <a:sym typeface="Century Gothic"/>
              </a:rPr>
              <a:t> </a:t>
            </a:r>
            <a:r>
              <a:rPr lang="en-US" sz="4000" b="1" dirty="0" err="1">
                <a:solidFill>
                  <a:srgbClr val="EA4E60"/>
                </a:solidFill>
                <a:latin typeface="Century Gothic"/>
                <a:ea typeface="Century Gothic"/>
                <a:cs typeface="Century Gothic"/>
                <a:sym typeface="Century Gothic"/>
              </a:rPr>
              <a:t>Programático</a:t>
            </a:r>
            <a:endParaRPr sz="4000" b="0" i="0" u="none" strike="noStrike" cap="none" dirty="0" err="1">
              <a:solidFill>
                <a:srgbClr val="EA4E60"/>
              </a:solidFill>
              <a:latin typeface="Century Gothic"/>
              <a:ea typeface="Century Gothic"/>
              <a:cs typeface="Century Gothic"/>
              <a:sym typeface="Century Gothic"/>
            </a:endParaRPr>
          </a:p>
        </p:txBody>
      </p:sp>
      <p:sp>
        <p:nvSpPr>
          <p:cNvPr id="184" name="Google Shape;184;p17"/>
          <p:cNvSpPr/>
          <p:nvPr/>
        </p:nvSpPr>
        <p:spPr>
          <a:xfrm>
            <a:off x="569818" y="1477555"/>
            <a:ext cx="7867233" cy="3297632"/>
          </a:xfrm>
          <a:prstGeom prst="rect">
            <a:avLst/>
          </a:prstGeom>
          <a:noFill/>
          <a:ln>
            <a:noFill/>
          </a:ln>
        </p:spPr>
        <p:txBody>
          <a:bodyPr spcFirstLastPara="1" wrap="square" lIns="91425" tIns="45700" rIns="91425" bIns="45700" anchor="t" anchorCtr="0">
            <a:noAutofit/>
          </a:bodyPr>
          <a:lstStyle/>
          <a:p>
            <a:pPr marL="342900" indent="-342900">
              <a:lnSpc>
                <a:spcPct val="150000"/>
              </a:lnSpc>
              <a:buSzPts val="2400"/>
              <a:buFont typeface="Wingdings"/>
              <a:buChar char="q"/>
            </a:pPr>
            <a:r>
              <a:rPr lang="pt-BR" sz="2400" b="1" dirty="0">
                <a:solidFill>
                  <a:srgbClr val="040A24"/>
                </a:solidFill>
                <a:latin typeface="Calibri"/>
                <a:ea typeface="Calibri"/>
                <a:cs typeface="Calibri"/>
                <a:sym typeface="Calibri"/>
              </a:rPr>
              <a:t>Features do </a:t>
            </a:r>
            <a:r>
              <a:rPr lang="pt-BR" sz="2400" b="1" dirty="0" err="1">
                <a:solidFill>
                  <a:srgbClr val="040A24"/>
                </a:solidFill>
                <a:latin typeface="Calibri"/>
                <a:ea typeface="Calibri"/>
                <a:cs typeface="Calibri"/>
                <a:sym typeface="Calibri"/>
              </a:rPr>
              <a:t>Copilot</a:t>
            </a:r>
            <a:r>
              <a:rPr lang="pt-BR" sz="2400" b="1" dirty="0">
                <a:solidFill>
                  <a:srgbClr val="040A24"/>
                </a:solidFill>
                <a:latin typeface="Calibri"/>
                <a:ea typeface="Calibri"/>
                <a:cs typeface="Calibri"/>
                <a:sym typeface="Calibri"/>
              </a:rPr>
              <a:t> Business e Enterprise</a:t>
            </a:r>
            <a:endParaRPr lang="pt-BR" dirty="0"/>
          </a:p>
          <a:p>
            <a:pPr marL="342900" indent="-342900">
              <a:lnSpc>
                <a:spcPct val="150000"/>
              </a:lnSpc>
              <a:buFont typeface="Wingdings"/>
              <a:buChar char="q"/>
            </a:pPr>
            <a:r>
              <a:rPr lang="en-US" sz="2400" b="1" dirty="0">
                <a:solidFill>
                  <a:srgbClr val="040A24"/>
                </a:solidFill>
                <a:latin typeface="Calibri"/>
                <a:ea typeface="Calibri"/>
                <a:cs typeface="Calibri"/>
              </a:rPr>
              <a:t>Features do Copilot Beta</a:t>
            </a:r>
          </a:p>
          <a:p>
            <a:pPr marL="342900" indent="-342900">
              <a:lnSpc>
                <a:spcPct val="150000"/>
              </a:lnSpc>
              <a:buFont typeface="Wingdings"/>
              <a:buChar char="q"/>
            </a:pPr>
            <a:r>
              <a:rPr lang="en-US" sz="2400" b="1" dirty="0" err="1">
                <a:solidFill>
                  <a:srgbClr val="040A24"/>
                </a:solidFill>
                <a:latin typeface="Calibri"/>
                <a:ea typeface="Calibri"/>
                <a:cs typeface="Calibri"/>
              </a:rPr>
              <a:t>Tendências</a:t>
            </a:r>
            <a:r>
              <a:rPr lang="en-US" sz="2400" b="1" dirty="0">
                <a:solidFill>
                  <a:srgbClr val="040A24"/>
                </a:solidFill>
                <a:latin typeface="Calibri"/>
                <a:ea typeface="Calibri"/>
                <a:cs typeface="Calibri"/>
              </a:rPr>
              <a:t> para o </a:t>
            </a:r>
            <a:r>
              <a:rPr lang="en-US" sz="2400" b="1" dirty="0" err="1">
                <a:solidFill>
                  <a:srgbClr val="040A24"/>
                </a:solidFill>
                <a:latin typeface="Calibri"/>
                <a:ea typeface="Calibri"/>
                <a:cs typeface="Calibri"/>
              </a:rPr>
              <a:t>futuro</a:t>
            </a:r>
            <a:endParaRPr lang="en-US" sz="2400" dirty="0">
              <a:solidFill>
                <a:srgbClr val="040A24"/>
              </a:solidFill>
              <a:latin typeface="Calibri"/>
              <a:ea typeface="Calibri"/>
              <a:cs typeface="Calibri"/>
            </a:endParaRPr>
          </a:p>
        </p:txBody>
      </p:sp>
      <p:sp>
        <p:nvSpPr>
          <p:cNvPr id="3" name="Espaço Reservado para Número de Slide 2">
            <a:extLst>
              <a:ext uri="{FF2B5EF4-FFF2-40B4-BE49-F238E27FC236}">
                <a16:creationId xmlns:a16="http://schemas.microsoft.com/office/drawing/2014/main" id="{7C3E85DE-0BCB-22EC-1F64-128594C01BF5}"/>
              </a:ext>
            </a:extLst>
          </p:cNvPr>
          <p:cNvSpPr>
            <a:spLocks noGrp="1"/>
          </p:cNvSpPr>
          <p:nvPr>
            <p:ph type="sldNum" idx="12"/>
          </p:nvPr>
        </p:nvSpPr>
        <p:spPr/>
        <p:txBody>
          <a:bodyPr/>
          <a:lstStyle/>
          <a:p>
            <a:r>
              <a:rPr lang="en-US"/>
              <a:t>[</a:t>
            </a:r>
            <a:fld id="{00000000-1234-1234-1234-123412341234}" type="slidenum">
              <a:rPr lang="en-US">
                <a:solidFill>
                  <a:srgbClr val="EA4E60"/>
                </a:solidFill>
              </a:rPr>
              <a:t>5</a:t>
            </a:fld>
            <a:r>
              <a:rPr lang="en-US"/>
              <a:t>]</a:t>
            </a:r>
            <a:endParaRPr lang="pt-BR"/>
          </a:p>
        </p:txBody>
      </p:sp>
      <p:pic>
        <p:nvPicPr>
          <p:cNvPr id="5" name="Imagem 3">
            <a:extLst>
              <a:ext uri="{FF2B5EF4-FFF2-40B4-BE49-F238E27FC236}">
                <a16:creationId xmlns:a16="http://schemas.microsoft.com/office/drawing/2014/main" id="{4221B42D-E222-7C8B-5B47-1ED2F61691C1}"/>
              </a:ext>
            </a:extLst>
          </p:cNvPr>
          <p:cNvPicPr>
            <a:picLocks noChangeAspect="1"/>
          </p:cNvPicPr>
          <p:nvPr/>
        </p:nvPicPr>
        <p:blipFill>
          <a:blip r:embed="rId3"/>
          <a:stretch>
            <a:fillRect/>
          </a:stretch>
        </p:blipFill>
        <p:spPr>
          <a:xfrm>
            <a:off x="8427350" y="150783"/>
            <a:ext cx="597049" cy="25120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4" name="Google Shape;194;p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pt-BR" sz="2400" i="0" u="none" strike="noStrike" cap="none" dirty="0">
                <a:solidFill>
                  <a:srgbClr val="A5A5A5"/>
                </a:solidFill>
                <a:latin typeface="Calibri"/>
                <a:ea typeface="Calibri"/>
                <a:cs typeface="Calibri"/>
              </a:rPr>
              <a:t>GitHub </a:t>
            </a:r>
            <a:r>
              <a:rPr lang="pt-BR" sz="2400" i="0" u="none" strike="noStrike" cap="none" dirty="0" err="1">
                <a:solidFill>
                  <a:srgbClr val="A5A5A5"/>
                </a:solidFill>
                <a:latin typeface="Calibri"/>
                <a:ea typeface="Calibri"/>
                <a:cs typeface="Calibri"/>
              </a:rPr>
              <a:t>Copilot</a:t>
            </a:r>
            <a:r>
              <a:rPr lang="pt-BR" sz="2400" i="0" u="none" strike="noStrike" cap="none" dirty="0">
                <a:solidFill>
                  <a:srgbClr val="A5A5A5"/>
                </a:solidFill>
                <a:latin typeface="Calibri"/>
                <a:ea typeface="Calibri"/>
                <a:cs typeface="Calibri"/>
              </a:rPr>
              <a:t> para Negócios &amp; Beta</a:t>
            </a:r>
          </a:p>
        </p:txBody>
      </p:sp>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strike="noStrike" cap="none" dirty="0">
                <a:solidFill>
                  <a:srgbClr val="EA4E60"/>
                </a:solidFill>
                <a:latin typeface="Century Gothic"/>
                <a:ea typeface="Century Gothic"/>
                <a:cs typeface="Century Gothic"/>
                <a:sym typeface="Century Gothic"/>
              </a:rPr>
              <a:t>Features do Copilot Business e Enterprise</a:t>
            </a:r>
          </a:p>
        </p:txBody>
      </p:sp>
      <p:sp>
        <p:nvSpPr>
          <p:cNvPr id="3" name="Espaço Reservado para Número de Slide 2">
            <a:extLst>
              <a:ext uri="{FF2B5EF4-FFF2-40B4-BE49-F238E27FC236}">
                <a16:creationId xmlns:a16="http://schemas.microsoft.com/office/drawing/2014/main" id="{1EE3FB77-839E-056B-FC30-2E415E9A8C7D}"/>
              </a:ext>
            </a:extLst>
          </p:cNvPr>
          <p:cNvSpPr>
            <a:spLocks noGrp="1"/>
          </p:cNvSpPr>
          <p:nvPr>
            <p:ph type="sldNum" idx="12"/>
          </p:nvPr>
        </p:nvSpPr>
        <p:spPr/>
        <p:txBody>
          <a:bodyPr/>
          <a:lstStyle/>
          <a:p>
            <a:r>
              <a:rPr lang="en-US"/>
              <a:t>[</a:t>
            </a:r>
            <a:fld id="{00000000-1234-1234-1234-123412341234}" type="slidenum">
              <a:rPr lang="en-US">
                <a:solidFill>
                  <a:srgbClr val="EA4E60"/>
                </a:solidFill>
              </a:rPr>
              <a:t>6</a:t>
            </a:fld>
            <a:r>
              <a:rPr lang="en-US"/>
              <a:t>]</a:t>
            </a:r>
            <a:endParaRPr lang="pt-BR"/>
          </a:p>
        </p:txBody>
      </p:sp>
      <p:pic>
        <p:nvPicPr>
          <p:cNvPr id="5" name="Imagem 4">
            <a:extLst>
              <a:ext uri="{FF2B5EF4-FFF2-40B4-BE49-F238E27FC236}">
                <a16:creationId xmlns:a16="http://schemas.microsoft.com/office/drawing/2014/main" id="{CBAF0591-1462-A6D4-8024-4715833FA788}"/>
              </a:ext>
            </a:extLst>
          </p:cNvPr>
          <p:cNvPicPr>
            <a:picLocks noChangeAspect="1"/>
          </p:cNvPicPr>
          <p:nvPr/>
        </p:nvPicPr>
        <p:blipFill>
          <a:blip r:embed="rId3"/>
          <a:stretch>
            <a:fillRect/>
          </a:stretch>
        </p:blipFill>
        <p:spPr>
          <a:xfrm>
            <a:off x="8394292" y="161566"/>
            <a:ext cx="651673" cy="27149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3" name="Google Shape;203;g109ffa863cd_0_328"/>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0" marR="0" lvl="0" indent="0" algn="just" rtl="0">
              <a:lnSpc>
                <a:spcPct val="115000"/>
              </a:lnSpc>
              <a:spcBef>
                <a:spcPts val="1000"/>
              </a:spcBef>
              <a:spcAft>
                <a:spcPts val="0"/>
              </a:spcAft>
              <a:buNone/>
            </a:pPr>
            <a:endParaRPr sz="2400" b="0" i="0" u="none" strike="noStrike" cap="none" dirty="0">
              <a:solidFill>
                <a:srgbClr val="040A24"/>
              </a:solidFill>
              <a:latin typeface="Calibri"/>
              <a:ea typeface="Calibri"/>
              <a:cs typeface="Calibri"/>
              <a:sym typeface="Calibri"/>
            </a:endParaRPr>
          </a:p>
        </p:txBody>
      </p:sp>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strike="noStrike" cap="none" dirty="0">
                <a:solidFill>
                  <a:srgbClr val="EA4E60"/>
                </a:solidFill>
                <a:latin typeface="Century Gothic"/>
                <a:ea typeface="Century Gothic"/>
                <a:cs typeface="Century Gothic"/>
                <a:sym typeface="Century Gothic"/>
              </a:rPr>
              <a:t>Business vs. Enterprise</a:t>
            </a:r>
            <a:endParaRPr lang="en-US" sz="4000" b="1" i="0" u="none" strike="noStrike" cap="none" dirty="0">
              <a:solidFill>
                <a:srgbClr val="EA4E60"/>
              </a:solidFill>
              <a:latin typeface="Century Gothic"/>
              <a:ea typeface="Century Gothic"/>
              <a:cs typeface="Century Gothic"/>
            </a:endParaRPr>
          </a:p>
        </p:txBody>
      </p:sp>
      <p:sp>
        <p:nvSpPr>
          <p:cNvPr id="3" name="Espaço Reservado para Número de Slide 2">
            <a:extLst>
              <a:ext uri="{FF2B5EF4-FFF2-40B4-BE49-F238E27FC236}">
                <a16:creationId xmlns:a16="http://schemas.microsoft.com/office/drawing/2014/main" id="{E220D837-ED92-7739-3C92-62D75746109A}"/>
              </a:ext>
            </a:extLst>
          </p:cNvPr>
          <p:cNvSpPr>
            <a:spLocks noGrp="1"/>
          </p:cNvSpPr>
          <p:nvPr>
            <p:ph type="sldNum" idx="12"/>
          </p:nvPr>
        </p:nvSpPr>
        <p:spPr/>
        <p:txBody>
          <a:bodyPr/>
          <a:lstStyle/>
          <a:p>
            <a:r>
              <a:rPr lang="en-US"/>
              <a:t>[</a:t>
            </a:r>
            <a:fld id="{00000000-1234-1234-1234-123412341234}" type="slidenum">
              <a:rPr lang="en-US">
                <a:solidFill>
                  <a:srgbClr val="EA4E60"/>
                </a:solidFill>
              </a:rPr>
              <a:t>7</a:t>
            </a:fld>
            <a:r>
              <a:rPr lang="en-US"/>
              <a:t>]</a:t>
            </a:r>
            <a:endParaRPr lang="pt-BR"/>
          </a:p>
        </p:txBody>
      </p:sp>
      <p:pic>
        <p:nvPicPr>
          <p:cNvPr id="5" name="Imagem 3">
            <a:extLst>
              <a:ext uri="{FF2B5EF4-FFF2-40B4-BE49-F238E27FC236}">
                <a16:creationId xmlns:a16="http://schemas.microsoft.com/office/drawing/2014/main" id="{D93E66C7-7E71-598A-F411-36FE0EA7FCF7}"/>
              </a:ext>
            </a:extLst>
          </p:cNvPr>
          <p:cNvPicPr>
            <a:picLocks noChangeAspect="1"/>
          </p:cNvPicPr>
          <p:nvPr/>
        </p:nvPicPr>
        <p:blipFill>
          <a:blip r:embed="rId3"/>
          <a:stretch>
            <a:fillRect/>
          </a:stretch>
        </p:blipFill>
        <p:spPr>
          <a:xfrm>
            <a:off x="8427350" y="150783"/>
            <a:ext cx="597049" cy="251208"/>
          </a:xfrm>
          <a:prstGeom prst="rect">
            <a:avLst/>
          </a:prstGeom>
        </p:spPr>
      </p:pic>
      <p:pic>
        <p:nvPicPr>
          <p:cNvPr id="4" name="Imagem 3" descr="Interface gráfica do usuário, Aplicativo&#10;&#10;Descrição gerada automaticamente">
            <a:extLst>
              <a:ext uri="{FF2B5EF4-FFF2-40B4-BE49-F238E27FC236}">
                <a16:creationId xmlns:a16="http://schemas.microsoft.com/office/drawing/2014/main" id="{3976332B-601D-D5CA-DBD5-A6AD64BA070A}"/>
              </a:ext>
            </a:extLst>
          </p:cNvPr>
          <p:cNvPicPr>
            <a:picLocks noChangeAspect="1"/>
          </p:cNvPicPr>
          <p:nvPr/>
        </p:nvPicPr>
        <p:blipFill>
          <a:blip r:embed="rId4"/>
          <a:stretch>
            <a:fillRect/>
          </a:stretch>
        </p:blipFill>
        <p:spPr>
          <a:xfrm>
            <a:off x="561575" y="1573601"/>
            <a:ext cx="4751580" cy="30837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a:extLst>
            <a:ext uri="{FF2B5EF4-FFF2-40B4-BE49-F238E27FC236}">
              <a16:creationId xmlns:a16="http://schemas.microsoft.com/office/drawing/2014/main" id="{B38E4078-8EB7-3D73-D8EF-2CB091C4E207}"/>
            </a:ext>
          </a:extLst>
        </p:cNvPr>
        <p:cNvGrpSpPr/>
        <p:nvPr/>
      </p:nvGrpSpPr>
      <p:grpSpPr>
        <a:xfrm>
          <a:off x="0" y="0"/>
          <a:ext cx="0" cy="0"/>
          <a:chOff x="0" y="0"/>
          <a:chExt cx="0" cy="0"/>
        </a:xfrm>
      </p:grpSpPr>
      <p:sp>
        <p:nvSpPr>
          <p:cNvPr id="203" name="Google Shape;203;g109ffa863cd_0_328">
            <a:extLst>
              <a:ext uri="{FF2B5EF4-FFF2-40B4-BE49-F238E27FC236}">
                <a16:creationId xmlns:a16="http://schemas.microsoft.com/office/drawing/2014/main" id="{6CC3F689-6966-FE8F-C899-4379B1B9B3F2}"/>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0" marR="0" lvl="0" indent="0" algn="just" rtl="0">
              <a:lnSpc>
                <a:spcPct val="115000"/>
              </a:lnSpc>
              <a:spcBef>
                <a:spcPts val="1000"/>
              </a:spcBef>
              <a:spcAft>
                <a:spcPts val="0"/>
              </a:spcAft>
              <a:buNone/>
            </a:pPr>
            <a:endParaRPr sz="2400" b="0" i="0" u="none" strike="noStrike" cap="none" dirty="0">
              <a:solidFill>
                <a:srgbClr val="040A24"/>
              </a:solidFill>
              <a:latin typeface="Calibri"/>
              <a:ea typeface="Calibri"/>
              <a:cs typeface="Calibri"/>
              <a:sym typeface="Calibri"/>
            </a:endParaRPr>
          </a:p>
        </p:txBody>
      </p:sp>
      <p:sp>
        <p:nvSpPr>
          <p:cNvPr id="204" name="Google Shape;204;g109ffa863cd_0_328">
            <a:extLst>
              <a:ext uri="{FF2B5EF4-FFF2-40B4-BE49-F238E27FC236}">
                <a16:creationId xmlns:a16="http://schemas.microsoft.com/office/drawing/2014/main" id="{7E29D33D-69AA-5EAE-1F1B-BC41F02A9B7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strike="noStrike" cap="none" dirty="0">
                <a:solidFill>
                  <a:srgbClr val="EA4E60"/>
                </a:solidFill>
                <a:latin typeface="Century Gothic"/>
                <a:ea typeface="Century Gothic"/>
                <a:cs typeface="Century Gothic"/>
                <a:sym typeface="Century Gothic"/>
              </a:rPr>
              <a:t>Business vs. Enterprise</a:t>
            </a:r>
            <a:endParaRPr lang="en-US" sz="4000" b="1" i="0" u="none" strike="noStrike" cap="none" dirty="0">
              <a:solidFill>
                <a:srgbClr val="EA4E60"/>
              </a:solidFill>
              <a:latin typeface="Century Gothic"/>
              <a:ea typeface="Century Gothic"/>
              <a:cs typeface="Century Gothic"/>
            </a:endParaRPr>
          </a:p>
        </p:txBody>
      </p:sp>
      <p:sp>
        <p:nvSpPr>
          <p:cNvPr id="3" name="Espaço Reservado para Número de Slide 2">
            <a:extLst>
              <a:ext uri="{FF2B5EF4-FFF2-40B4-BE49-F238E27FC236}">
                <a16:creationId xmlns:a16="http://schemas.microsoft.com/office/drawing/2014/main" id="{443CF23B-BC3C-AA7A-5DAE-434150429DA4}"/>
              </a:ext>
            </a:extLst>
          </p:cNvPr>
          <p:cNvSpPr>
            <a:spLocks noGrp="1"/>
          </p:cNvSpPr>
          <p:nvPr>
            <p:ph type="sldNum" idx="12"/>
          </p:nvPr>
        </p:nvSpPr>
        <p:spPr/>
        <p:txBody>
          <a:bodyPr/>
          <a:lstStyle/>
          <a:p>
            <a:r>
              <a:rPr lang="en-US"/>
              <a:t>[</a:t>
            </a:r>
            <a:fld id="{00000000-1234-1234-1234-123412341234}" type="slidenum">
              <a:rPr lang="en-US">
                <a:solidFill>
                  <a:srgbClr val="EA4E60"/>
                </a:solidFill>
              </a:rPr>
              <a:t>8</a:t>
            </a:fld>
            <a:r>
              <a:rPr lang="en-US"/>
              <a:t>]</a:t>
            </a:r>
            <a:endParaRPr lang="pt-BR"/>
          </a:p>
        </p:txBody>
      </p:sp>
      <p:pic>
        <p:nvPicPr>
          <p:cNvPr id="5" name="Imagem 3">
            <a:extLst>
              <a:ext uri="{FF2B5EF4-FFF2-40B4-BE49-F238E27FC236}">
                <a16:creationId xmlns:a16="http://schemas.microsoft.com/office/drawing/2014/main" id="{40418073-91B0-1723-663E-E4DF7AC8158B}"/>
              </a:ext>
            </a:extLst>
          </p:cNvPr>
          <p:cNvPicPr>
            <a:picLocks noChangeAspect="1"/>
          </p:cNvPicPr>
          <p:nvPr/>
        </p:nvPicPr>
        <p:blipFill>
          <a:blip r:embed="rId3"/>
          <a:stretch>
            <a:fillRect/>
          </a:stretch>
        </p:blipFill>
        <p:spPr>
          <a:xfrm>
            <a:off x="8427350" y="150783"/>
            <a:ext cx="597049" cy="251208"/>
          </a:xfrm>
          <a:prstGeom prst="rect">
            <a:avLst/>
          </a:prstGeom>
        </p:spPr>
      </p:pic>
      <p:pic>
        <p:nvPicPr>
          <p:cNvPr id="6" name="Imagem 5" descr="Tela de celular com fundo preto&#10;&#10;Descrição gerada automaticamente">
            <a:extLst>
              <a:ext uri="{FF2B5EF4-FFF2-40B4-BE49-F238E27FC236}">
                <a16:creationId xmlns:a16="http://schemas.microsoft.com/office/drawing/2014/main" id="{C14087A2-79AF-92A5-0C29-ACFC85A83A10}"/>
              </a:ext>
            </a:extLst>
          </p:cNvPr>
          <p:cNvPicPr>
            <a:picLocks noChangeAspect="1"/>
          </p:cNvPicPr>
          <p:nvPr/>
        </p:nvPicPr>
        <p:blipFill>
          <a:blip r:embed="rId4"/>
          <a:stretch>
            <a:fillRect/>
          </a:stretch>
        </p:blipFill>
        <p:spPr>
          <a:xfrm>
            <a:off x="561575" y="1481050"/>
            <a:ext cx="5848076" cy="3214352"/>
          </a:xfrm>
          <a:prstGeom prst="rect">
            <a:avLst/>
          </a:prstGeom>
        </p:spPr>
      </p:pic>
    </p:spTree>
    <p:extLst>
      <p:ext uri="{BB962C8B-B14F-4D97-AF65-F5344CB8AC3E}">
        <p14:creationId xmlns:p14="http://schemas.microsoft.com/office/powerpoint/2010/main" val="417958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a:extLst>
            <a:ext uri="{FF2B5EF4-FFF2-40B4-BE49-F238E27FC236}">
              <a16:creationId xmlns:a16="http://schemas.microsoft.com/office/drawing/2014/main" id="{A6617034-A44B-0376-5BA4-208FA086559A}"/>
            </a:ext>
          </a:extLst>
        </p:cNvPr>
        <p:cNvGrpSpPr/>
        <p:nvPr/>
      </p:nvGrpSpPr>
      <p:grpSpPr>
        <a:xfrm>
          <a:off x="0" y="0"/>
          <a:ext cx="0" cy="0"/>
          <a:chOff x="0" y="0"/>
          <a:chExt cx="0" cy="0"/>
        </a:xfrm>
      </p:grpSpPr>
      <p:sp>
        <p:nvSpPr>
          <p:cNvPr id="203" name="Google Shape;203;g109ffa863cd_0_328">
            <a:extLst>
              <a:ext uri="{FF2B5EF4-FFF2-40B4-BE49-F238E27FC236}">
                <a16:creationId xmlns:a16="http://schemas.microsoft.com/office/drawing/2014/main" id="{70641EAF-EE54-82A5-4579-57612031C31E}"/>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0" marR="0" lvl="0" indent="0" algn="just" rtl="0">
              <a:lnSpc>
                <a:spcPct val="115000"/>
              </a:lnSpc>
              <a:spcBef>
                <a:spcPts val="1000"/>
              </a:spcBef>
              <a:spcAft>
                <a:spcPts val="0"/>
              </a:spcAft>
              <a:buNone/>
            </a:pPr>
            <a:endParaRPr sz="2400" b="0" i="0" u="none" strike="noStrike" cap="none" dirty="0">
              <a:solidFill>
                <a:srgbClr val="040A24"/>
              </a:solidFill>
              <a:latin typeface="Calibri"/>
              <a:ea typeface="Calibri"/>
              <a:cs typeface="Calibri"/>
              <a:sym typeface="Calibri"/>
            </a:endParaRPr>
          </a:p>
        </p:txBody>
      </p:sp>
      <p:sp>
        <p:nvSpPr>
          <p:cNvPr id="204" name="Google Shape;204;g109ffa863cd_0_328">
            <a:extLst>
              <a:ext uri="{FF2B5EF4-FFF2-40B4-BE49-F238E27FC236}">
                <a16:creationId xmlns:a16="http://schemas.microsoft.com/office/drawing/2014/main" id="{DE7C78B3-891A-6A26-9779-AB8486AA215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strike="noStrike" cap="none" dirty="0">
                <a:solidFill>
                  <a:srgbClr val="EA4E60"/>
                </a:solidFill>
                <a:latin typeface="Century Gothic"/>
                <a:ea typeface="Century Gothic"/>
                <a:cs typeface="Century Gothic"/>
                <a:sym typeface="Century Gothic"/>
              </a:rPr>
              <a:t>Business vs. Enterprise</a:t>
            </a:r>
            <a:endParaRPr lang="en-US" sz="4000" b="1" i="0" u="none" strike="noStrike" cap="none" dirty="0">
              <a:solidFill>
                <a:srgbClr val="EA4E60"/>
              </a:solidFill>
              <a:latin typeface="Century Gothic"/>
              <a:ea typeface="Century Gothic"/>
              <a:cs typeface="Century Gothic"/>
            </a:endParaRPr>
          </a:p>
        </p:txBody>
      </p:sp>
      <p:sp>
        <p:nvSpPr>
          <p:cNvPr id="3" name="Espaço Reservado para Número de Slide 2">
            <a:extLst>
              <a:ext uri="{FF2B5EF4-FFF2-40B4-BE49-F238E27FC236}">
                <a16:creationId xmlns:a16="http://schemas.microsoft.com/office/drawing/2014/main" id="{FC4AFF9A-3A65-C5F0-7E1E-7F1BFB383887}"/>
              </a:ext>
            </a:extLst>
          </p:cNvPr>
          <p:cNvSpPr>
            <a:spLocks noGrp="1"/>
          </p:cNvSpPr>
          <p:nvPr>
            <p:ph type="sldNum" idx="12"/>
          </p:nvPr>
        </p:nvSpPr>
        <p:spPr/>
        <p:txBody>
          <a:bodyPr/>
          <a:lstStyle/>
          <a:p>
            <a:r>
              <a:rPr lang="en-US"/>
              <a:t>[</a:t>
            </a:r>
            <a:fld id="{00000000-1234-1234-1234-123412341234}" type="slidenum">
              <a:rPr lang="en-US">
                <a:solidFill>
                  <a:srgbClr val="EA4E60"/>
                </a:solidFill>
              </a:rPr>
              <a:t>9</a:t>
            </a:fld>
            <a:r>
              <a:rPr lang="en-US"/>
              <a:t>]</a:t>
            </a:r>
            <a:endParaRPr lang="pt-BR"/>
          </a:p>
        </p:txBody>
      </p:sp>
      <p:pic>
        <p:nvPicPr>
          <p:cNvPr id="5" name="Imagem 3">
            <a:extLst>
              <a:ext uri="{FF2B5EF4-FFF2-40B4-BE49-F238E27FC236}">
                <a16:creationId xmlns:a16="http://schemas.microsoft.com/office/drawing/2014/main" id="{262D1EE1-2EF7-8D6F-E7BE-BC4EE185AD2B}"/>
              </a:ext>
            </a:extLst>
          </p:cNvPr>
          <p:cNvPicPr>
            <a:picLocks noChangeAspect="1"/>
          </p:cNvPicPr>
          <p:nvPr/>
        </p:nvPicPr>
        <p:blipFill>
          <a:blip r:embed="rId3"/>
          <a:stretch>
            <a:fillRect/>
          </a:stretch>
        </p:blipFill>
        <p:spPr>
          <a:xfrm>
            <a:off x="8427350" y="150783"/>
            <a:ext cx="597049" cy="251208"/>
          </a:xfrm>
          <a:prstGeom prst="rect">
            <a:avLst/>
          </a:prstGeom>
        </p:spPr>
      </p:pic>
      <p:pic>
        <p:nvPicPr>
          <p:cNvPr id="4" name="Imagem 3" descr="Tela de computador com texto preto sobre fundo escuro&#10;&#10;Descrição gerada automaticamente">
            <a:extLst>
              <a:ext uri="{FF2B5EF4-FFF2-40B4-BE49-F238E27FC236}">
                <a16:creationId xmlns:a16="http://schemas.microsoft.com/office/drawing/2014/main" id="{55B6044C-E499-40F4-E419-91C87A96D5B3}"/>
              </a:ext>
            </a:extLst>
          </p:cNvPr>
          <p:cNvPicPr>
            <a:picLocks noChangeAspect="1"/>
          </p:cNvPicPr>
          <p:nvPr/>
        </p:nvPicPr>
        <p:blipFill>
          <a:blip r:embed="rId4"/>
          <a:stretch>
            <a:fillRect/>
          </a:stretch>
        </p:blipFill>
        <p:spPr>
          <a:xfrm>
            <a:off x="672411" y="1481050"/>
            <a:ext cx="5351913" cy="3330448"/>
          </a:xfrm>
          <a:prstGeom prst="rect">
            <a:avLst/>
          </a:prstGeom>
        </p:spPr>
      </p:pic>
    </p:spTree>
    <p:extLst>
      <p:ext uri="{BB962C8B-B14F-4D97-AF65-F5344CB8AC3E}">
        <p14:creationId xmlns:p14="http://schemas.microsoft.com/office/powerpoint/2010/main" val="23842026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E48B58A68BE64E9120D347E3E06B3A" ma:contentTypeVersion="19" ma:contentTypeDescription="Create a new document." ma:contentTypeScope="" ma:versionID="77f8996f9bdabf2b971da8397017ba4d">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ced0db6c614d40795390d04a2c7e066b"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2FB4E9-12F0-4220-B728-CAD7E88BF100}">
  <ds:schemaRefs>
    <ds:schemaRef ds:uri="http://schemas.microsoft.com/sharepoint/v3/contenttype/forms"/>
  </ds:schemaRefs>
</ds:datastoreItem>
</file>

<file path=customXml/itemProps2.xml><?xml version="1.0" encoding="utf-8"?>
<ds:datastoreItem xmlns:ds="http://schemas.openxmlformats.org/officeDocument/2006/customXml" ds:itemID="{6CACB642-B03A-46BC-8FDD-0E8B4552CC4D}">
  <ds:schemaRefs>
    <ds:schemaRef ds:uri="19483571-f922-4e8e-9c1c-26f0a2252132"/>
    <ds:schemaRef ds:uri="851b35d3-0456-4d6a-bc2f-da927e91d158"/>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971F5A5-3765-428A-8075-BEC3E0F7B7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100</TotalTime>
  <Words>797</Words>
  <Application>Microsoft Office PowerPoint</Application>
  <PresentationFormat>Apresentação na tela (16:9)</PresentationFormat>
  <Paragraphs>114</Paragraphs>
  <Slides>34</Slides>
  <Notes>34</Notes>
  <HiddenSlides>0</HiddenSlides>
  <MMClips>2</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34</vt:i4>
      </vt:variant>
    </vt:vector>
  </HeadingPairs>
  <TitlesOfParts>
    <vt:vector size="41" baseType="lpstr">
      <vt:lpstr>Calibri</vt:lpstr>
      <vt:lpstr>Segoe UI</vt:lpstr>
      <vt:lpstr>Century Gothic</vt:lpstr>
      <vt:lpstr>Arial</vt:lpstr>
      <vt:lpstr>Wingdings</vt:lpstr>
      <vt:lpstr>Calibri Light</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Larissa Mestieri</dc:creator>
  <cp:lastModifiedBy>Nubia Rossi Pavelqueires</cp:lastModifiedBy>
  <cp:revision>51</cp:revision>
  <dcterms:modified xsi:type="dcterms:W3CDTF">2024-12-10T14:54:07Z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MediaServiceImageTags">
    <vt:lpwstr/>
  </property>
</Properties>
</file>